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0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7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3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1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0055-5CCE-4F30-8FEB-8702E467B5E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75CBE-C8F8-4A10-B53E-BA262A66E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9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Effect Snow</a:t>
            </a:r>
          </a:p>
        </p:txBody>
      </p:sp>
      <p:pic>
        <p:nvPicPr>
          <p:cNvPr id="6" name="170314_goes16_visible_1minute_Lake_Michigan_LES_an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  <p:sp>
        <p:nvSpPr>
          <p:cNvPr id="7" name="TextBox 6"/>
          <p:cNvSpPr txBox="1"/>
          <p:nvPr/>
        </p:nvSpPr>
        <p:spPr>
          <a:xfrm>
            <a:off x="6768790" y="6467707"/>
            <a:ext cx="542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Movie courtesy UW-Madison/CIMSS</a:t>
            </a:r>
          </a:p>
        </p:txBody>
      </p:sp>
    </p:spTree>
    <p:extLst>
      <p:ext uri="{BB962C8B-B14F-4D97-AF65-F5344CB8AC3E}">
        <p14:creationId xmlns:p14="http://schemas.microsoft.com/office/powerpoint/2010/main" val="15769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Mesovortices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88" y="1825625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6768790" y="6467707"/>
            <a:ext cx="542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Movie courtesy UW-Madison/CIMSS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8674" y="1724141"/>
            <a:ext cx="285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Note the generally light synoptic-scale winds, common to mesolow events.</a:t>
            </a:r>
          </a:p>
        </p:txBody>
      </p:sp>
    </p:spTree>
    <p:extLst>
      <p:ext uri="{BB962C8B-B14F-4D97-AF65-F5344CB8AC3E}">
        <p14:creationId xmlns:p14="http://schemas.microsoft.com/office/powerpoint/2010/main" val="208239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Effect Snow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8790" y="6467707"/>
            <a:ext cx="542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Radar loop courtesy NWS/Milwaukee-Sullivan, WI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29" y="1825625"/>
            <a:ext cx="6107141" cy="4351338"/>
          </a:xfrm>
        </p:spPr>
      </p:pic>
    </p:spTree>
    <p:extLst>
      <p:ext uri="{BB962C8B-B14F-4D97-AF65-F5344CB8AC3E}">
        <p14:creationId xmlns:p14="http://schemas.microsoft.com/office/powerpoint/2010/main" val="214281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Effect Precipitation Climatology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7668" y="6467707"/>
            <a:ext cx="606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from </a:t>
            </a:r>
            <a:r>
              <a:rPr lang="en-US" i="1" dirty="0" err="1"/>
              <a:t>Markowski</a:t>
            </a:r>
            <a:r>
              <a:rPr lang="en-US" i="1" dirty="0"/>
              <a:t> and Richardson (2010), their Fig. 4.19.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945414" y="2021797"/>
            <a:ext cx="6301172" cy="4114800"/>
          </a:xfrm>
        </p:spPr>
      </p:pic>
    </p:spTree>
    <p:extLst>
      <p:ext uri="{BB962C8B-B14F-4D97-AF65-F5344CB8AC3E}">
        <p14:creationId xmlns:p14="http://schemas.microsoft.com/office/powerpoint/2010/main" val="394843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Effect Snow Climatology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757214" y="1825625"/>
            <a:ext cx="6677572" cy="4351338"/>
          </a:xfrm>
        </p:spPr>
      </p:pic>
      <p:sp>
        <p:nvSpPr>
          <p:cNvPr id="8" name="TextBox 7"/>
          <p:cNvSpPr txBox="1"/>
          <p:nvPr/>
        </p:nvSpPr>
        <p:spPr>
          <a:xfrm>
            <a:off x="6127668" y="6467707"/>
            <a:ext cx="606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from </a:t>
            </a:r>
            <a:r>
              <a:rPr lang="en-US" i="1" dirty="0" err="1"/>
              <a:t>Markowski</a:t>
            </a:r>
            <a:r>
              <a:rPr lang="en-US" i="1" dirty="0"/>
              <a:t> and Richardson (2010), their Fig. 4.17.</a:t>
            </a:r>
          </a:p>
        </p:txBody>
      </p:sp>
    </p:spTree>
    <p:extLst>
      <p:ext uri="{BB962C8B-B14F-4D97-AF65-F5344CB8AC3E}">
        <p14:creationId xmlns:p14="http://schemas.microsoft.com/office/powerpoint/2010/main" val="48316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Schematic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947283" y="2105554"/>
            <a:ext cx="8297433" cy="3791479"/>
          </a:xfrm>
        </p:spPr>
      </p:pic>
      <p:sp>
        <p:nvSpPr>
          <p:cNvPr id="5" name="TextBox 4"/>
          <p:cNvSpPr txBox="1"/>
          <p:nvPr/>
        </p:nvSpPr>
        <p:spPr>
          <a:xfrm>
            <a:off x="6127668" y="6467707"/>
            <a:ext cx="606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from </a:t>
            </a:r>
            <a:r>
              <a:rPr lang="en-US" i="1" dirty="0" err="1"/>
              <a:t>Markowski</a:t>
            </a:r>
            <a:r>
              <a:rPr lang="en-US" i="1" dirty="0"/>
              <a:t> and Richardson (2010), their Fig. 4.20.</a:t>
            </a:r>
          </a:p>
        </p:txBody>
      </p:sp>
    </p:spTree>
    <p:extLst>
      <p:ext uri="{BB962C8B-B14F-4D97-AF65-F5344CB8AC3E}">
        <p14:creationId xmlns:p14="http://schemas.microsoft.com/office/powerpoint/2010/main" val="209963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Schematic: Potential Temperature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7668" y="6467707"/>
            <a:ext cx="606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from </a:t>
            </a:r>
            <a:r>
              <a:rPr lang="en-US" i="1" dirty="0" err="1"/>
              <a:t>Markowski</a:t>
            </a:r>
            <a:r>
              <a:rPr lang="en-US" i="1" dirty="0"/>
              <a:t> and Richardson (2010), their Fig. 4.21.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88" y="1825625"/>
            <a:ext cx="6471423" cy="4351338"/>
          </a:xfrm>
        </p:spPr>
      </p:pic>
    </p:spTree>
    <p:extLst>
      <p:ext uri="{BB962C8B-B14F-4D97-AF65-F5344CB8AC3E}">
        <p14:creationId xmlns:p14="http://schemas.microsoft.com/office/powerpoint/2010/main" val="51173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Representative Sounding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87" r="50866" b="34701"/>
          <a:stretch/>
        </p:blipFill>
        <p:spPr>
          <a:xfrm>
            <a:off x="2438400" y="2196936"/>
            <a:ext cx="7315200" cy="3392637"/>
          </a:xfrm>
        </p:spPr>
      </p:pic>
      <p:sp>
        <p:nvSpPr>
          <p:cNvPr id="5" name="TextBox 4"/>
          <p:cNvSpPr txBox="1"/>
          <p:nvPr/>
        </p:nvSpPr>
        <p:spPr>
          <a:xfrm>
            <a:off x="6127668" y="6467707"/>
            <a:ext cx="606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from </a:t>
            </a:r>
            <a:r>
              <a:rPr lang="en-US" i="1" dirty="0" err="1"/>
              <a:t>Markowski</a:t>
            </a:r>
            <a:r>
              <a:rPr lang="en-US" i="1" dirty="0"/>
              <a:t> and Richardson (2010), their Fig. 4.22b.</a:t>
            </a:r>
          </a:p>
        </p:txBody>
      </p:sp>
    </p:spTree>
    <p:extLst>
      <p:ext uri="{BB962C8B-B14F-4D97-AF65-F5344CB8AC3E}">
        <p14:creationId xmlns:p14="http://schemas.microsoft.com/office/powerpoint/2010/main" val="1338748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Fetch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695100" y="1900738"/>
            <a:ext cx="6801799" cy="4201111"/>
          </a:xfrm>
        </p:spPr>
      </p:pic>
      <p:sp>
        <p:nvSpPr>
          <p:cNvPr id="5" name="TextBox 4"/>
          <p:cNvSpPr txBox="1"/>
          <p:nvPr/>
        </p:nvSpPr>
        <p:spPr>
          <a:xfrm>
            <a:off x="6127668" y="6467707"/>
            <a:ext cx="606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from </a:t>
            </a:r>
            <a:r>
              <a:rPr lang="en-US" i="1" dirty="0" err="1"/>
              <a:t>Markowski</a:t>
            </a:r>
            <a:r>
              <a:rPr lang="en-US" i="1" dirty="0"/>
              <a:t> and Richardson (2010), their Fig. 4.23.</a:t>
            </a:r>
          </a:p>
        </p:txBody>
      </p:sp>
    </p:spTree>
    <p:extLst>
      <p:ext uri="{BB962C8B-B14F-4D97-AF65-F5344CB8AC3E}">
        <p14:creationId xmlns:p14="http://schemas.microsoft.com/office/powerpoint/2010/main" val="356180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Friction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7668" y="6467707"/>
            <a:ext cx="606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Figure from </a:t>
            </a:r>
            <a:r>
              <a:rPr lang="en-US" i="1" dirty="0" err="1"/>
              <a:t>Markowski</a:t>
            </a:r>
            <a:r>
              <a:rPr lang="en-US" i="1" dirty="0"/>
              <a:t> and Richardson (2010), their Fig. 4.24.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820837" y="2478997"/>
            <a:ext cx="8550324" cy="3200400"/>
          </a:xfrm>
        </p:spPr>
      </p:pic>
    </p:spTree>
    <p:extLst>
      <p:ext uri="{BB962C8B-B14F-4D97-AF65-F5344CB8AC3E}">
        <p14:creationId xmlns:p14="http://schemas.microsoft.com/office/powerpoint/2010/main" val="2518227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146</Words>
  <Application>Microsoft Office PowerPoint</Application>
  <PresentationFormat>Widescreen</PresentationFormat>
  <Paragraphs>21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Lake Effect Snow</vt:lpstr>
      <vt:lpstr>Lake Effect Snow</vt:lpstr>
      <vt:lpstr>Lake Effect Precipitation Climatology</vt:lpstr>
      <vt:lpstr>Lake Effect Snow Climatology</vt:lpstr>
      <vt:lpstr>Conceptual Schematic</vt:lpstr>
      <vt:lpstr>Conceptual Schematic: Potential Temperature</vt:lpstr>
      <vt:lpstr>Representative Sounding Structure</vt:lpstr>
      <vt:lpstr>Importance of Fetch</vt:lpstr>
      <vt:lpstr>Importance of Friction</vt:lpstr>
      <vt:lpstr>Mesovortices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Effect Snow</dc:title>
  <dc:creator>Clark Evans</dc:creator>
  <cp:lastModifiedBy>Clark Evans</cp:lastModifiedBy>
  <cp:revision>6</cp:revision>
  <dcterms:created xsi:type="dcterms:W3CDTF">2017-03-28T20:01:44Z</dcterms:created>
  <dcterms:modified xsi:type="dcterms:W3CDTF">2017-03-28T20:10:43Z</dcterms:modified>
</cp:coreProperties>
</file>