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6" r:id="rId3"/>
    <p:sldId id="296" r:id="rId4"/>
    <p:sldId id="277" r:id="rId5"/>
    <p:sldId id="297" r:id="rId6"/>
    <p:sldId id="298" r:id="rId7"/>
    <p:sldId id="301" r:id="rId8"/>
    <p:sldId id="326" r:id="rId9"/>
    <p:sldId id="300" r:id="rId10"/>
    <p:sldId id="299" r:id="rId11"/>
    <p:sldId id="302" r:id="rId12"/>
    <p:sldId id="303" r:id="rId13"/>
    <p:sldId id="304" r:id="rId14"/>
    <p:sldId id="274" r:id="rId15"/>
    <p:sldId id="306" r:id="rId16"/>
    <p:sldId id="305" r:id="rId17"/>
    <p:sldId id="307" r:id="rId18"/>
    <p:sldId id="308" r:id="rId19"/>
    <p:sldId id="309" r:id="rId20"/>
    <p:sldId id="330" r:id="rId21"/>
    <p:sldId id="331" r:id="rId22"/>
    <p:sldId id="310" r:id="rId23"/>
    <p:sldId id="311" r:id="rId24"/>
    <p:sldId id="313" r:id="rId25"/>
    <p:sldId id="324" r:id="rId26"/>
    <p:sldId id="314" r:id="rId27"/>
    <p:sldId id="320" r:id="rId28"/>
    <p:sldId id="322" r:id="rId29"/>
    <p:sldId id="316" r:id="rId30"/>
    <p:sldId id="327" r:id="rId31"/>
    <p:sldId id="329" r:id="rId32"/>
    <p:sldId id="328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9C62A3-6CBA-CD43-B31D-63B10C93644F}" v="2" dt="2022-04-12T15:17:15.2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k Evans" userId="3e2a8c8b-6a2e-49da-bdc9-2fe681837cf0" providerId="ADAL" clId="{66E9E6BB-1552-425A-9FE9-681D8C70A7D9}"/>
    <pc:docChg chg="undo custSel addSld modSld sldOrd">
      <pc:chgData name="Clark Evans" userId="3e2a8c8b-6a2e-49da-bdc9-2fe681837cf0" providerId="ADAL" clId="{66E9E6BB-1552-425A-9FE9-681D8C70A7D9}" dt="2020-02-04T19:35:02.948" v="380" actId="20577"/>
      <pc:docMkLst>
        <pc:docMk/>
      </pc:docMkLst>
      <pc:sldChg chg="delSp modSp add">
        <pc:chgData name="Clark Evans" userId="3e2a8c8b-6a2e-49da-bdc9-2fe681837cf0" providerId="ADAL" clId="{66E9E6BB-1552-425A-9FE9-681D8C70A7D9}" dt="2020-02-04T19:07:26.919" v="139"/>
        <pc:sldMkLst>
          <pc:docMk/>
          <pc:sldMk cId="2699905780" sldId="327"/>
        </pc:sldMkLst>
        <pc:spChg chg="mod">
          <ac:chgData name="Clark Evans" userId="3e2a8c8b-6a2e-49da-bdc9-2fe681837cf0" providerId="ADAL" clId="{66E9E6BB-1552-425A-9FE9-681D8C70A7D9}" dt="2020-02-04T19:06:09.723" v="36" actId="20577"/>
          <ac:spMkLst>
            <pc:docMk/>
            <pc:sldMk cId="2699905780" sldId="327"/>
            <ac:spMk id="25602" creationId="{00000000-0000-0000-0000-000000000000}"/>
          </ac:spMkLst>
        </pc:spChg>
        <pc:spChg chg="mod">
          <ac:chgData name="Clark Evans" userId="3e2a8c8b-6a2e-49da-bdc9-2fe681837cf0" providerId="ADAL" clId="{66E9E6BB-1552-425A-9FE9-681D8C70A7D9}" dt="2020-02-04T19:07:26.919" v="139"/>
          <ac:spMkLst>
            <pc:docMk/>
            <pc:sldMk cId="2699905780" sldId="327"/>
            <ac:spMk id="25603" creationId="{00000000-0000-0000-0000-000000000000}"/>
          </ac:spMkLst>
        </pc:spChg>
        <pc:picChg chg="mod">
          <ac:chgData name="Clark Evans" userId="3e2a8c8b-6a2e-49da-bdc9-2fe681837cf0" providerId="ADAL" clId="{66E9E6BB-1552-425A-9FE9-681D8C70A7D9}" dt="2020-02-04T19:06:01.691" v="4" actId="1076"/>
          <ac:picMkLst>
            <pc:docMk/>
            <pc:sldMk cId="2699905780" sldId="327"/>
            <ac:picMk id="25604" creationId="{00000000-0000-0000-0000-000000000000}"/>
          </ac:picMkLst>
        </pc:picChg>
        <pc:cxnChg chg="del">
          <ac:chgData name="Clark Evans" userId="3e2a8c8b-6a2e-49da-bdc9-2fe681837cf0" providerId="ADAL" clId="{66E9E6BB-1552-425A-9FE9-681D8C70A7D9}" dt="2020-02-04T19:05:47.234" v="1" actId="478"/>
          <ac:cxnSpMkLst>
            <pc:docMk/>
            <pc:sldMk cId="2699905780" sldId="327"/>
            <ac:cxnSpMk id="6" creationId="{00000000-0000-0000-0000-000000000000}"/>
          </ac:cxnSpMkLst>
        </pc:cxnChg>
        <pc:cxnChg chg="del">
          <ac:chgData name="Clark Evans" userId="3e2a8c8b-6a2e-49da-bdc9-2fe681837cf0" providerId="ADAL" clId="{66E9E6BB-1552-425A-9FE9-681D8C70A7D9}" dt="2020-02-04T19:05:47.234" v="1" actId="478"/>
          <ac:cxnSpMkLst>
            <pc:docMk/>
            <pc:sldMk cId="2699905780" sldId="327"/>
            <ac:cxnSpMk id="7" creationId="{00000000-0000-0000-0000-000000000000}"/>
          </ac:cxnSpMkLst>
        </pc:cxnChg>
        <pc:cxnChg chg="del">
          <ac:chgData name="Clark Evans" userId="3e2a8c8b-6a2e-49da-bdc9-2fe681837cf0" providerId="ADAL" clId="{66E9E6BB-1552-425A-9FE9-681D8C70A7D9}" dt="2020-02-04T19:05:47.234" v="1" actId="478"/>
          <ac:cxnSpMkLst>
            <pc:docMk/>
            <pc:sldMk cId="2699905780" sldId="327"/>
            <ac:cxnSpMk id="8" creationId="{00000000-0000-0000-0000-000000000000}"/>
          </ac:cxnSpMkLst>
        </pc:cxnChg>
        <pc:cxnChg chg="del">
          <ac:chgData name="Clark Evans" userId="3e2a8c8b-6a2e-49da-bdc9-2fe681837cf0" providerId="ADAL" clId="{66E9E6BB-1552-425A-9FE9-681D8C70A7D9}" dt="2020-02-04T19:05:47.234" v="1" actId="478"/>
          <ac:cxnSpMkLst>
            <pc:docMk/>
            <pc:sldMk cId="2699905780" sldId="327"/>
            <ac:cxnSpMk id="10" creationId="{00000000-0000-0000-0000-000000000000}"/>
          </ac:cxnSpMkLst>
        </pc:cxnChg>
        <pc:cxnChg chg="del">
          <ac:chgData name="Clark Evans" userId="3e2a8c8b-6a2e-49da-bdc9-2fe681837cf0" providerId="ADAL" clId="{66E9E6BB-1552-425A-9FE9-681D8C70A7D9}" dt="2020-02-04T19:05:47.234" v="1" actId="478"/>
          <ac:cxnSpMkLst>
            <pc:docMk/>
            <pc:sldMk cId="2699905780" sldId="327"/>
            <ac:cxnSpMk id="11" creationId="{00000000-0000-0000-0000-000000000000}"/>
          </ac:cxnSpMkLst>
        </pc:cxnChg>
      </pc:sldChg>
      <pc:sldChg chg="modSp add">
        <pc:chgData name="Clark Evans" userId="3e2a8c8b-6a2e-49da-bdc9-2fe681837cf0" providerId="ADAL" clId="{66E9E6BB-1552-425A-9FE9-681D8C70A7D9}" dt="2020-02-04T19:07:22.384" v="138"/>
        <pc:sldMkLst>
          <pc:docMk/>
          <pc:sldMk cId="3543602688" sldId="328"/>
        </pc:sldMkLst>
        <pc:spChg chg="mod">
          <ac:chgData name="Clark Evans" userId="3e2a8c8b-6a2e-49da-bdc9-2fe681837cf0" providerId="ADAL" clId="{66E9E6BB-1552-425A-9FE9-681D8C70A7D9}" dt="2020-02-04T19:06:43.749" v="89" actId="20577"/>
          <ac:spMkLst>
            <pc:docMk/>
            <pc:sldMk cId="3543602688" sldId="328"/>
            <ac:spMk id="25602" creationId="{00000000-0000-0000-0000-000000000000}"/>
          </ac:spMkLst>
        </pc:spChg>
        <pc:spChg chg="mod">
          <ac:chgData name="Clark Evans" userId="3e2a8c8b-6a2e-49da-bdc9-2fe681837cf0" providerId="ADAL" clId="{66E9E6BB-1552-425A-9FE9-681D8C70A7D9}" dt="2020-02-04T19:07:22.384" v="138"/>
          <ac:spMkLst>
            <pc:docMk/>
            <pc:sldMk cId="3543602688" sldId="328"/>
            <ac:spMk id="25603" creationId="{00000000-0000-0000-0000-000000000000}"/>
          </ac:spMkLst>
        </pc:spChg>
        <pc:picChg chg="mod">
          <ac:chgData name="Clark Evans" userId="3e2a8c8b-6a2e-49da-bdc9-2fe681837cf0" providerId="ADAL" clId="{66E9E6BB-1552-425A-9FE9-681D8C70A7D9}" dt="2020-02-04T19:06:40.900" v="78" actId="1076"/>
          <ac:picMkLst>
            <pc:docMk/>
            <pc:sldMk cId="3543602688" sldId="328"/>
            <ac:picMk id="25604" creationId="{00000000-0000-0000-0000-000000000000}"/>
          </ac:picMkLst>
        </pc:picChg>
      </pc:sldChg>
      <pc:sldChg chg="modSp add ord">
        <pc:chgData name="Clark Evans" userId="3e2a8c8b-6a2e-49da-bdc9-2fe681837cf0" providerId="ADAL" clId="{66E9E6BB-1552-425A-9FE9-681D8C70A7D9}" dt="2020-02-04T19:07:39.725" v="143" actId="20577"/>
        <pc:sldMkLst>
          <pc:docMk/>
          <pc:sldMk cId="2736127707" sldId="329"/>
        </pc:sldMkLst>
        <pc:spChg chg="mod">
          <ac:chgData name="Clark Evans" userId="3e2a8c8b-6a2e-49da-bdc9-2fe681837cf0" providerId="ADAL" clId="{66E9E6BB-1552-425A-9FE9-681D8C70A7D9}" dt="2020-02-04T19:07:39.725" v="143" actId="20577"/>
          <ac:spMkLst>
            <pc:docMk/>
            <pc:sldMk cId="2736127707" sldId="329"/>
            <ac:spMk id="25603" creationId="{00000000-0000-0000-0000-000000000000}"/>
          </ac:spMkLst>
        </pc:spChg>
        <pc:picChg chg="mod">
          <ac:chgData name="Clark Evans" userId="3e2a8c8b-6a2e-49da-bdc9-2fe681837cf0" providerId="ADAL" clId="{66E9E6BB-1552-425A-9FE9-681D8C70A7D9}" dt="2020-02-04T19:07:36.213" v="141" actId="1076"/>
          <ac:picMkLst>
            <pc:docMk/>
            <pc:sldMk cId="2736127707" sldId="329"/>
            <ac:picMk id="25604" creationId="{00000000-0000-0000-0000-000000000000}"/>
          </ac:picMkLst>
        </pc:picChg>
      </pc:sldChg>
      <pc:sldChg chg="addSp modSp add">
        <pc:chgData name="Clark Evans" userId="3e2a8c8b-6a2e-49da-bdc9-2fe681837cf0" providerId="ADAL" clId="{66E9E6BB-1552-425A-9FE9-681D8C70A7D9}" dt="2020-02-04T19:33:57.665" v="292" actId="1076"/>
        <pc:sldMkLst>
          <pc:docMk/>
          <pc:sldMk cId="277116562" sldId="330"/>
        </pc:sldMkLst>
        <pc:spChg chg="add mod">
          <ac:chgData name="Clark Evans" userId="3e2a8c8b-6a2e-49da-bdc9-2fe681837cf0" providerId="ADAL" clId="{66E9E6BB-1552-425A-9FE9-681D8C70A7D9}" dt="2020-02-04T19:32:59.493" v="244" actId="121"/>
          <ac:spMkLst>
            <pc:docMk/>
            <pc:sldMk cId="277116562" sldId="330"/>
            <ac:spMk id="2" creationId="{697C031A-C905-47CC-BBC3-C93B66986461}"/>
          </ac:spMkLst>
        </pc:spChg>
        <pc:spChg chg="add mod">
          <ac:chgData name="Clark Evans" userId="3e2a8c8b-6a2e-49da-bdc9-2fe681837cf0" providerId="ADAL" clId="{66E9E6BB-1552-425A-9FE9-681D8C70A7D9}" dt="2020-02-04T19:33:35.753" v="280" actId="1076"/>
          <ac:spMkLst>
            <pc:docMk/>
            <pc:sldMk cId="277116562" sldId="330"/>
            <ac:spMk id="3" creationId="{F2850A35-4D3B-474B-B76F-C96340E51963}"/>
          </ac:spMkLst>
        </pc:spChg>
        <pc:spChg chg="add mod">
          <ac:chgData name="Clark Evans" userId="3e2a8c8b-6a2e-49da-bdc9-2fe681837cf0" providerId="ADAL" clId="{66E9E6BB-1552-425A-9FE9-681D8C70A7D9}" dt="2020-02-04T19:33:11.153" v="261" actId="20577"/>
          <ac:spMkLst>
            <pc:docMk/>
            <pc:sldMk cId="277116562" sldId="330"/>
            <ac:spMk id="6" creationId="{01EA805A-2EDF-419F-B729-E083919102E5}"/>
          </ac:spMkLst>
        </pc:spChg>
        <pc:spChg chg="add mod">
          <ac:chgData name="Clark Evans" userId="3e2a8c8b-6a2e-49da-bdc9-2fe681837cf0" providerId="ADAL" clId="{66E9E6BB-1552-425A-9FE9-681D8C70A7D9}" dt="2020-02-04T19:33:57.665" v="292" actId="1076"/>
          <ac:spMkLst>
            <pc:docMk/>
            <pc:sldMk cId="277116562" sldId="330"/>
            <ac:spMk id="8" creationId="{3B737F5C-DBEE-46CF-B35E-06D1A4305856}"/>
          </ac:spMkLst>
        </pc:spChg>
        <pc:spChg chg="mod">
          <ac:chgData name="Clark Evans" userId="3e2a8c8b-6a2e-49da-bdc9-2fe681837cf0" providerId="ADAL" clId="{66E9E6BB-1552-425A-9FE9-681D8C70A7D9}" dt="2020-02-04T19:32:26.265" v="174" actId="20577"/>
          <ac:spMkLst>
            <pc:docMk/>
            <pc:sldMk cId="277116562" sldId="330"/>
            <ac:spMk id="20482" creationId="{00000000-0000-0000-0000-000000000000}"/>
          </ac:spMkLst>
        </pc:spChg>
        <pc:spChg chg="mod">
          <ac:chgData name="Clark Evans" userId="3e2a8c8b-6a2e-49da-bdc9-2fe681837cf0" providerId="ADAL" clId="{66E9E6BB-1552-425A-9FE9-681D8C70A7D9}" dt="2020-02-04T19:32:40.386" v="222" actId="20577"/>
          <ac:spMkLst>
            <pc:docMk/>
            <pc:sldMk cId="277116562" sldId="330"/>
            <ac:spMk id="20483" creationId="{00000000-0000-0000-0000-000000000000}"/>
          </ac:spMkLst>
        </pc:spChg>
        <pc:picChg chg="mod">
          <ac:chgData name="Clark Evans" userId="3e2a8c8b-6a2e-49da-bdc9-2fe681837cf0" providerId="ADAL" clId="{66E9E6BB-1552-425A-9FE9-681D8C70A7D9}" dt="2020-02-04T19:32:46.142" v="223" actId="14826"/>
          <ac:picMkLst>
            <pc:docMk/>
            <pc:sldMk cId="277116562" sldId="330"/>
            <ac:picMk id="20484" creationId="{00000000-0000-0000-0000-000000000000}"/>
          </ac:picMkLst>
        </pc:picChg>
      </pc:sldChg>
      <pc:sldChg chg="addSp delSp modSp add">
        <pc:chgData name="Clark Evans" userId="3e2a8c8b-6a2e-49da-bdc9-2fe681837cf0" providerId="ADAL" clId="{66E9E6BB-1552-425A-9FE9-681D8C70A7D9}" dt="2020-02-04T19:35:02.948" v="380" actId="20577"/>
        <pc:sldMkLst>
          <pc:docMk/>
          <pc:sldMk cId="1860521209" sldId="331"/>
        </pc:sldMkLst>
        <pc:spChg chg="add del mod">
          <ac:chgData name="Clark Evans" userId="3e2a8c8b-6a2e-49da-bdc9-2fe681837cf0" providerId="ADAL" clId="{66E9E6BB-1552-425A-9FE9-681D8C70A7D9}" dt="2020-02-04T19:34:32.778" v="325" actId="20577"/>
          <ac:spMkLst>
            <pc:docMk/>
            <pc:sldMk cId="1860521209" sldId="331"/>
            <ac:spMk id="2" creationId="{697C031A-C905-47CC-BBC3-C93B66986461}"/>
          </ac:spMkLst>
        </pc:spChg>
        <pc:spChg chg="mod">
          <ac:chgData name="Clark Evans" userId="3e2a8c8b-6a2e-49da-bdc9-2fe681837cf0" providerId="ADAL" clId="{66E9E6BB-1552-425A-9FE9-681D8C70A7D9}" dt="2020-02-04T19:35:02.948" v="380" actId="20577"/>
          <ac:spMkLst>
            <pc:docMk/>
            <pc:sldMk cId="1860521209" sldId="331"/>
            <ac:spMk id="3" creationId="{F2850A35-4D3B-474B-B76F-C96340E51963}"/>
          </ac:spMkLst>
        </pc:spChg>
        <pc:spChg chg="add del mod">
          <ac:chgData name="Clark Evans" userId="3e2a8c8b-6a2e-49da-bdc9-2fe681837cf0" providerId="ADAL" clId="{66E9E6BB-1552-425A-9FE9-681D8C70A7D9}" dt="2020-02-04T19:34:44.018" v="353" actId="20577"/>
          <ac:spMkLst>
            <pc:docMk/>
            <pc:sldMk cId="1860521209" sldId="331"/>
            <ac:spMk id="6" creationId="{01EA805A-2EDF-419F-B729-E083919102E5}"/>
          </ac:spMkLst>
        </pc:spChg>
        <pc:spChg chg="mod">
          <ac:chgData name="Clark Evans" userId="3e2a8c8b-6a2e-49da-bdc9-2fe681837cf0" providerId="ADAL" clId="{66E9E6BB-1552-425A-9FE9-681D8C70A7D9}" dt="2020-02-04T19:35:00.577" v="379" actId="20577"/>
          <ac:spMkLst>
            <pc:docMk/>
            <pc:sldMk cId="1860521209" sldId="331"/>
            <ac:spMk id="8" creationId="{3B737F5C-DBEE-46CF-B35E-06D1A4305856}"/>
          </ac:spMkLst>
        </pc:spChg>
        <pc:spChg chg="mod">
          <ac:chgData name="Clark Evans" userId="3e2a8c8b-6a2e-49da-bdc9-2fe681837cf0" providerId="ADAL" clId="{66E9E6BB-1552-425A-9FE9-681D8C70A7D9}" dt="2020-02-04T19:34:07.943" v="295" actId="20577"/>
          <ac:spMkLst>
            <pc:docMk/>
            <pc:sldMk cId="1860521209" sldId="331"/>
            <ac:spMk id="20483" creationId="{00000000-0000-0000-0000-000000000000}"/>
          </ac:spMkLst>
        </pc:spChg>
        <pc:picChg chg="mod">
          <ac:chgData name="Clark Evans" userId="3e2a8c8b-6a2e-49da-bdc9-2fe681837cf0" providerId="ADAL" clId="{66E9E6BB-1552-425A-9FE9-681D8C70A7D9}" dt="2020-02-04T19:34:15.025" v="297" actId="1076"/>
          <ac:picMkLst>
            <pc:docMk/>
            <pc:sldMk cId="1860521209" sldId="331"/>
            <ac:picMk id="20484" creationId="{00000000-0000-0000-0000-000000000000}"/>
          </ac:picMkLst>
        </pc:picChg>
      </pc:sldChg>
    </pc:docChg>
  </pc:docChgLst>
  <pc:docChgLst>
    <pc:chgData name="Clark Evans" userId="3e2a8c8b-6a2e-49da-bdc9-2fe681837cf0" providerId="ADAL" clId="{E79C62A3-6CBA-CD43-B31D-63B10C93644F}"/>
    <pc:docChg chg="modSld">
      <pc:chgData name="Clark Evans" userId="3e2a8c8b-6a2e-49da-bdc9-2fe681837cf0" providerId="ADAL" clId="{E79C62A3-6CBA-CD43-B31D-63B10C93644F}" dt="2022-04-12T15:17:15.230" v="1"/>
      <pc:docMkLst>
        <pc:docMk/>
      </pc:docMkLst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274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274"/>
            <ac:spMk id="15363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276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276"/>
            <ac:spMk id="3075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277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277"/>
            <ac:spMk id="5124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296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296"/>
            <ac:spMk id="4099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297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297"/>
            <ac:spMk id="6151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298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298"/>
            <ac:spMk id="7175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299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299"/>
            <ac:spMk id="11268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00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00"/>
            <ac:spMk id="10247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01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01"/>
            <ac:spMk id="8196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02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02"/>
            <ac:spMk id="12292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03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03"/>
            <ac:spMk id="13316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04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04"/>
            <ac:spMk id="14340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05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05"/>
            <ac:spMk id="17412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06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06"/>
            <ac:spMk id="16387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07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07"/>
            <ac:spMk id="18435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08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08"/>
            <ac:spMk id="19459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09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09"/>
            <ac:spMk id="20483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10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10"/>
            <ac:spMk id="21507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11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11"/>
            <ac:spMk id="22532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13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13"/>
            <ac:spMk id="24579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14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14"/>
            <ac:spMk id="25603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16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16"/>
            <ac:spMk id="35843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20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20"/>
            <ac:spMk id="36867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22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22"/>
            <ac:spMk id="28675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24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24"/>
            <ac:spMk id="31747" creationId="{00000000-0000-0000-0000-000000000000}"/>
          </ac:spMkLst>
        </pc:spChg>
      </pc:sldChg>
      <pc:sldChg chg="modSp">
        <pc:chgData name="Clark Evans" userId="3e2a8c8b-6a2e-49da-bdc9-2fe681837cf0" providerId="ADAL" clId="{E79C62A3-6CBA-CD43-B31D-63B10C93644F}" dt="2022-04-12T15:17:15.230" v="1"/>
        <pc:sldMkLst>
          <pc:docMk/>
          <pc:sldMk cId="0" sldId="326"/>
        </pc:sldMkLst>
        <pc:spChg chg="mod">
          <ac:chgData name="Clark Evans" userId="3e2a8c8b-6a2e-49da-bdc9-2fe681837cf0" providerId="ADAL" clId="{E79C62A3-6CBA-CD43-B31D-63B10C93644F}" dt="2022-04-12T15:17:15.230" v="1"/>
          <ac:spMkLst>
            <pc:docMk/>
            <pc:sldMk cId="0" sldId="326"/>
            <ac:spMk id="9219" creationId="{00000000-0000-0000-0000-000000000000}"/>
          </ac:spMkLst>
        </pc:spChg>
      </pc:sldChg>
    </pc:docChg>
  </pc:docChgLst>
  <pc:docChgLst>
    <pc:chgData name="Clark Evans" userId="3e2a8c8b-6a2e-49da-bdc9-2fe681837cf0" providerId="ADAL" clId="{AF99A78E-F909-47C9-BDB7-4FF9DEC609D7}"/>
    <pc:docChg chg="modSld">
      <pc:chgData name="Clark Evans" userId="3e2a8c8b-6a2e-49da-bdc9-2fe681837cf0" providerId="ADAL" clId="{AF99A78E-F909-47C9-BDB7-4FF9DEC609D7}" dt="2020-04-23T17:05:51.134" v="54"/>
      <pc:docMkLst>
        <pc:docMk/>
      </pc:docMkLst>
      <pc:sldChg chg="modSp">
        <pc:chgData name="Clark Evans" userId="3e2a8c8b-6a2e-49da-bdc9-2fe681837cf0" providerId="ADAL" clId="{AF99A78E-F909-47C9-BDB7-4FF9DEC609D7}" dt="2020-04-23T15:50:14.792" v="53" actId="20577"/>
        <pc:sldMkLst>
          <pc:docMk/>
          <pc:sldMk cId="0" sldId="301"/>
        </pc:sldMkLst>
        <pc:spChg chg="mod">
          <ac:chgData name="Clark Evans" userId="3e2a8c8b-6a2e-49da-bdc9-2fe681837cf0" providerId="ADAL" clId="{AF99A78E-F909-47C9-BDB7-4FF9DEC609D7}" dt="2020-04-23T15:50:14.792" v="53" actId="20577"/>
          <ac:spMkLst>
            <pc:docMk/>
            <pc:sldMk cId="0" sldId="301"/>
            <ac:spMk id="8196" creationId="{00000000-0000-0000-0000-000000000000}"/>
          </ac:spMkLst>
        </pc:spChg>
        <pc:spChg chg="mod">
          <ac:chgData name="Clark Evans" userId="3e2a8c8b-6a2e-49da-bdc9-2fe681837cf0" providerId="ADAL" clId="{AF99A78E-F909-47C9-BDB7-4FF9DEC609D7}" dt="2020-04-23T15:49:54.546" v="3" actId="1076"/>
          <ac:spMkLst>
            <pc:docMk/>
            <pc:sldMk cId="0" sldId="301"/>
            <ac:spMk id="8197" creationId="{00000000-0000-0000-0000-000000000000}"/>
          </ac:spMkLst>
        </pc:spChg>
        <pc:spChg chg="mod">
          <ac:chgData name="Clark Evans" userId="3e2a8c8b-6a2e-49da-bdc9-2fe681837cf0" providerId="ADAL" clId="{AF99A78E-F909-47C9-BDB7-4FF9DEC609D7}" dt="2020-04-23T15:50:00.274" v="4" actId="1076"/>
          <ac:spMkLst>
            <pc:docMk/>
            <pc:sldMk cId="0" sldId="301"/>
            <ac:spMk id="8198" creationId="{00000000-0000-0000-0000-000000000000}"/>
          </ac:spMkLst>
        </pc:spChg>
        <pc:picChg chg="mod">
          <ac:chgData name="Clark Evans" userId="3e2a8c8b-6a2e-49da-bdc9-2fe681837cf0" providerId="ADAL" clId="{AF99A78E-F909-47C9-BDB7-4FF9DEC609D7}" dt="2020-04-23T15:49:50.921" v="2" actId="1076"/>
          <ac:picMkLst>
            <pc:docMk/>
            <pc:sldMk cId="0" sldId="301"/>
            <ac:picMk id="8195" creationId="{00000000-0000-0000-0000-000000000000}"/>
          </ac:picMkLst>
        </pc:picChg>
      </pc:sldChg>
      <pc:sldChg chg="delSp">
        <pc:chgData name="Clark Evans" userId="3e2a8c8b-6a2e-49da-bdc9-2fe681837cf0" providerId="ADAL" clId="{AF99A78E-F909-47C9-BDB7-4FF9DEC609D7}" dt="2020-04-23T17:05:51.134" v="54"/>
        <pc:sldMkLst>
          <pc:docMk/>
          <pc:sldMk cId="0" sldId="304"/>
        </pc:sldMkLst>
        <pc:spChg chg="del">
          <ac:chgData name="Clark Evans" userId="3e2a8c8b-6a2e-49da-bdc9-2fe681837cf0" providerId="ADAL" clId="{AF99A78E-F909-47C9-BDB7-4FF9DEC609D7}" dt="2020-04-23T17:05:51.134" v="54"/>
          <ac:spMkLst>
            <pc:docMk/>
            <pc:sldMk cId="0" sldId="304"/>
            <ac:spMk id="1434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DF5EA3F2-C13A-42B1-B219-9EDC0949076B}" type="datetimeFigureOut">
              <a:rPr lang="en-US"/>
              <a:pPr>
                <a:defRPr/>
              </a:pPr>
              <a:t>4/12/22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CF0CE0-FB48-4E20-9EC1-41DD8018E9A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D9AC4-A400-47D3-9661-735242B7481C}" type="datetimeFigureOut">
              <a:rPr lang="en-US"/>
              <a:pPr>
                <a:defRPr/>
              </a:pPr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6D02A-4417-40F4-B18E-ED09371BB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77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0CCB4-0A4B-4B69-8896-CDA7517C9593}" type="datetimeFigureOut">
              <a:rPr lang="en-US"/>
              <a:pPr>
                <a:defRPr/>
              </a:pPr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A5476-86AA-47C6-A18C-0FCA68407B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43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CDCBA-0799-49A2-B764-1423FF31653F}" type="datetimeFigureOut">
              <a:rPr lang="en-US"/>
              <a:pPr>
                <a:defRPr/>
              </a:pPr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580D2-2E81-4A93-9BC3-57ECA17826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05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3C991-6063-4F7C-9D35-679E34CE0F86}" type="datetimeFigureOut">
              <a:rPr lang="en-US"/>
              <a:pPr>
                <a:defRPr/>
              </a:pPr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FE097-273B-4FC1-A473-44BF166450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002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14FEC-214D-407B-A92B-B17169625050}" type="datetimeFigureOut">
              <a:rPr lang="en-US"/>
              <a:pPr>
                <a:defRPr/>
              </a:pPr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4760E-2CC7-4EE5-BA2B-6E1AAC7C9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086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A7B44-5257-4C3E-96B7-94218553B6AC}" type="datetimeFigureOut">
              <a:rPr lang="en-US"/>
              <a:pPr>
                <a:defRPr/>
              </a:pPr>
              <a:t>4/12/22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3BED9-478C-4426-A560-86750F17AE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215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741AF-5AFF-4B18-A3F4-27BFA45B2209}" type="datetimeFigureOut">
              <a:rPr lang="en-US"/>
              <a:pPr>
                <a:defRPr/>
              </a:pPr>
              <a:t>4/12/22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59B8E-7163-404C-973E-64D49C56E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727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FA1F4-80B9-4A2E-B64B-1FABD243A2C0}" type="datetimeFigureOut">
              <a:rPr lang="en-US"/>
              <a:pPr>
                <a:defRPr/>
              </a:pPr>
              <a:t>4/12/22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5530A6-8531-49B7-8AC7-C800F59C89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820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60D05-8DB8-4022-AFC9-7833465311B1}" type="datetimeFigureOut">
              <a:rPr lang="en-US"/>
              <a:pPr>
                <a:defRPr/>
              </a:pPr>
              <a:t>4/12/22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3052C-2072-4825-9777-4A24A92D5E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38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CBEE7-A386-4854-B9E4-E10EA6E8EB79}" type="datetimeFigureOut">
              <a:rPr lang="en-US"/>
              <a:pPr>
                <a:defRPr/>
              </a:pPr>
              <a:t>4/12/22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6CC10-5526-4ED4-AD98-648A7FF54B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78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AD13-8387-425F-A8F1-4B6D1154D0C1}" type="datetimeFigureOut">
              <a:rPr lang="en-US"/>
              <a:pPr>
                <a:defRPr/>
              </a:pPr>
              <a:t>4/12/22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D67C9-7536-4850-B22A-B1FE8AC081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52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4D4D46-BD5B-4974-A89C-D51DF2F59CFF}" type="datetimeFigureOut">
              <a:rPr lang="en-US"/>
              <a:pPr>
                <a:defRPr/>
              </a:pPr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49CE90F-724D-448F-82A4-D7372E15739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382000" cy="1470025"/>
          </a:xfrm>
        </p:spPr>
        <p:txBody>
          <a:bodyPr/>
          <a:lstStyle/>
          <a:p>
            <a:pPr eaLnBrk="1" hangingPunct="1"/>
            <a:r>
              <a:rPr lang="en-US" altLang="en-US" sz="4000"/>
              <a:t>Tropical Cyclone Structure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Thermodynamic Structure</a:t>
            </a: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1289050"/>
            <a:ext cx="34813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1550295" y="6477000"/>
            <a:ext cx="61116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</a:t>
            </a:r>
            <a:r>
              <a:rPr lang="en-US" altLang="en-US" sz="1400" b="1" dirty="0" err="1"/>
              <a:t>Houze</a:t>
            </a:r>
            <a:r>
              <a:rPr lang="en-US" altLang="en-US" sz="1400" b="1" dirty="0"/>
              <a:t> (2010). © 2010 American Meteorological Society.)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Radial Structure of Wind Profile</a:t>
            </a:r>
          </a:p>
        </p:txBody>
      </p:sp>
      <p:pic>
        <p:nvPicPr>
          <p:cNvPr id="122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600200"/>
            <a:ext cx="66119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1295400" y="6477000"/>
            <a:ext cx="6621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Willoughby (1995). © 1995 World Meteorological Organization.)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Wind and Vorticity Profile Structures</a:t>
            </a:r>
          </a:p>
        </p:txBody>
      </p:sp>
      <p:pic>
        <p:nvPicPr>
          <p:cNvPr id="133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1600200"/>
            <a:ext cx="35290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1316000" y="6477000"/>
            <a:ext cx="65802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</a:t>
            </a:r>
            <a:r>
              <a:rPr lang="en-US" altLang="en-US" sz="1400" b="1" dirty="0" err="1"/>
              <a:t>Mallen</a:t>
            </a:r>
            <a:r>
              <a:rPr lang="en-US" altLang="en-US" sz="1400" b="1" dirty="0"/>
              <a:t> et al. (2005). © 2005 American Meteorological Society.)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Wind Structure Variability by Intensity</a:t>
            </a:r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1600200"/>
            <a:ext cx="55229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1316000" y="6477000"/>
            <a:ext cx="65802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</a:t>
            </a:r>
            <a:r>
              <a:rPr lang="en-US" altLang="en-US" sz="1400" b="1" dirty="0" err="1"/>
              <a:t>Mallen</a:t>
            </a:r>
            <a:r>
              <a:rPr lang="en-US" altLang="en-US" sz="1400" b="1" dirty="0"/>
              <a:t> et al. (2005). © 2005 American Meteorological Society.)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800"/>
              <a:t>Elements of the Primary Circulation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550295" y="6477000"/>
            <a:ext cx="61116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</a:t>
            </a:r>
            <a:r>
              <a:rPr lang="en-US" altLang="en-US" sz="1400" b="1" dirty="0" err="1"/>
              <a:t>Houze</a:t>
            </a:r>
            <a:r>
              <a:rPr lang="en-US" altLang="en-US" sz="1400" b="1" dirty="0"/>
              <a:t> (2010). © 2010 American Meteorological Society.)</a:t>
            </a:r>
          </a:p>
        </p:txBody>
      </p:sp>
      <p:pic>
        <p:nvPicPr>
          <p:cNvPr id="1536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1524000"/>
            <a:ext cx="39354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800"/>
              <a:t>Eyewall and Rainband Cross-Section</a:t>
            </a: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1550295" y="6477000"/>
            <a:ext cx="61116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</a:t>
            </a:r>
            <a:r>
              <a:rPr lang="en-US" altLang="en-US" sz="1400" b="1" dirty="0" err="1"/>
              <a:t>Houze</a:t>
            </a:r>
            <a:r>
              <a:rPr lang="en-US" altLang="en-US" sz="1400" b="1" dirty="0"/>
              <a:t> (2010). © 2010 American Meteorological Society.)</a:t>
            </a:r>
          </a:p>
        </p:txBody>
      </p:sp>
      <p:pic>
        <p:nvPicPr>
          <p:cNvPr id="16388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800"/>
              <a:t>Primary and Secondary Eyewalls</a:t>
            </a: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524000"/>
            <a:ext cx="79613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1295400" y="6477000"/>
            <a:ext cx="6621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Willoughby (1995). © 1995 World Meteorological Organization.)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800"/>
              <a:t>Primary and Secondary Eyewalls</a:t>
            </a: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550295" y="6477000"/>
            <a:ext cx="61116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</a:t>
            </a:r>
            <a:r>
              <a:rPr lang="en-US" altLang="en-US" sz="1400" b="1" dirty="0" err="1"/>
              <a:t>Houze</a:t>
            </a:r>
            <a:r>
              <a:rPr lang="en-US" altLang="en-US" sz="1400" b="1" dirty="0"/>
              <a:t> (2010). © 2010 American Meteorological Society.)</a:t>
            </a: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676400"/>
            <a:ext cx="52117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800"/>
              <a:t>Primary Rainband Convective Structures</a:t>
            </a: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1550295" y="6477000"/>
            <a:ext cx="61116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</a:t>
            </a:r>
            <a:r>
              <a:rPr lang="en-US" altLang="en-US" sz="1400" b="1" dirty="0" err="1"/>
              <a:t>Houze</a:t>
            </a:r>
            <a:r>
              <a:rPr lang="en-US" altLang="en-US" sz="1400" b="1" dirty="0"/>
              <a:t> (2010). © 2010 American Meteorological Society.)</a:t>
            </a:r>
          </a:p>
        </p:txBody>
      </p:sp>
      <p:pic>
        <p:nvPicPr>
          <p:cNvPr id="1946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00200"/>
            <a:ext cx="6116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800"/>
              <a:t>Primary Rainband Schematics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1550295" y="6477000"/>
            <a:ext cx="61116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</a:t>
            </a:r>
            <a:r>
              <a:rPr lang="en-US" altLang="en-US" sz="1400" b="1" dirty="0" err="1"/>
              <a:t>Houze</a:t>
            </a:r>
            <a:r>
              <a:rPr lang="en-US" altLang="en-US" sz="1400" b="1" dirty="0"/>
              <a:t> (2010). © 2010 American Meteorological Society.)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30363"/>
            <a:ext cx="6116637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800"/>
              <a:t>Primary Circulation Structure</a:t>
            </a: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550295" y="6477000"/>
            <a:ext cx="61116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</a:t>
            </a:r>
            <a:r>
              <a:rPr lang="en-US" altLang="en-US" sz="1400" b="1" dirty="0" err="1"/>
              <a:t>Houze</a:t>
            </a:r>
            <a:r>
              <a:rPr lang="en-US" altLang="en-US" sz="1400" b="1" dirty="0"/>
              <a:t> (2010). © 2010 American Meteorological Society.)</a:t>
            </a:r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1524000"/>
            <a:ext cx="45291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800" dirty="0"/>
              <a:t>Tropical Cyclone Diurnal Cycle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262192" y="6477000"/>
            <a:ext cx="86878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</a:t>
            </a:r>
            <a:r>
              <a:rPr lang="en-US" altLang="en-US" sz="1400" b="1" dirty="0" err="1"/>
              <a:t>Dunion</a:t>
            </a:r>
            <a:r>
              <a:rPr lang="en-US" altLang="en-US" sz="1400" b="1" dirty="0"/>
              <a:t> et al. (2014, </a:t>
            </a:r>
            <a:r>
              <a:rPr lang="en-US" altLang="en-US" sz="1400" b="1" i="1" dirty="0"/>
              <a:t>Mon. </a:t>
            </a:r>
            <a:r>
              <a:rPr lang="en-US" altLang="en-US" sz="1400" b="1" i="1" dirty="0" err="1"/>
              <a:t>Wea</a:t>
            </a:r>
            <a:r>
              <a:rPr lang="en-US" altLang="en-US" sz="1400" b="1" i="1" dirty="0"/>
              <a:t>. Rev.</a:t>
            </a:r>
            <a:r>
              <a:rPr lang="en-US" altLang="en-US" sz="1400" b="1" dirty="0"/>
              <a:t>), their Fig. 1. © 2014, American Meteorological Society.)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50294" y="1630363"/>
            <a:ext cx="451167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7C031A-C905-47CC-BBC3-C93B66986461}"/>
              </a:ext>
            </a:extLst>
          </p:cNvPr>
          <p:cNvSpPr txBox="1"/>
          <p:nvPr/>
        </p:nvSpPr>
        <p:spPr>
          <a:xfrm>
            <a:off x="76200" y="1676400"/>
            <a:ext cx="220583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Infrared Satellite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A805A-2EDF-419F-B729-E083919102E5}"/>
              </a:ext>
            </a:extLst>
          </p:cNvPr>
          <p:cNvSpPr txBox="1"/>
          <p:nvPr/>
        </p:nvSpPr>
        <p:spPr>
          <a:xfrm>
            <a:off x="76200" y="3886200"/>
            <a:ext cx="2205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6-h Infrared Satellite Difference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850A35-4D3B-474B-B76F-C96340E51963}"/>
              </a:ext>
            </a:extLst>
          </p:cNvPr>
          <p:cNvSpPr txBox="1"/>
          <p:nvPr/>
        </p:nvSpPr>
        <p:spPr>
          <a:xfrm>
            <a:off x="2667000" y="1295401"/>
            <a:ext cx="1480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Night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37F5C-DBEE-46CF-B35E-06D1A4305856}"/>
              </a:ext>
            </a:extLst>
          </p:cNvPr>
          <p:cNvSpPr txBox="1"/>
          <p:nvPr/>
        </p:nvSpPr>
        <p:spPr>
          <a:xfrm>
            <a:off x="4876800" y="1293814"/>
            <a:ext cx="160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Daytime</a:t>
            </a:r>
          </a:p>
        </p:txBody>
      </p:sp>
    </p:spTree>
    <p:extLst>
      <p:ext uri="{BB962C8B-B14F-4D97-AF65-F5344CB8AC3E}">
        <p14:creationId xmlns:p14="http://schemas.microsoft.com/office/powerpoint/2010/main" val="277116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800" dirty="0"/>
              <a:t>Tropical Cyclone Diurnal Cycle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262192" y="6477000"/>
            <a:ext cx="86878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</a:t>
            </a:r>
            <a:r>
              <a:rPr lang="en-US" altLang="en-US" sz="1400" b="1" dirty="0" err="1"/>
              <a:t>Dunion</a:t>
            </a:r>
            <a:r>
              <a:rPr lang="en-US" altLang="en-US" sz="1400" b="1" dirty="0"/>
              <a:t> et al. (2014, </a:t>
            </a:r>
            <a:r>
              <a:rPr lang="en-US" altLang="en-US" sz="1400" b="1" i="1" dirty="0"/>
              <a:t>Mon. </a:t>
            </a:r>
            <a:r>
              <a:rPr lang="en-US" altLang="en-US" sz="1400" b="1" i="1" dirty="0" err="1"/>
              <a:t>Wea</a:t>
            </a:r>
            <a:r>
              <a:rPr lang="en-US" altLang="en-US" sz="1400" b="1" i="1" dirty="0"/>
              <a:t>. Rev.</a:t>
            </a:r>
            <a:r>
              <a:rPr lang="en-US" altLang="en-US" sz="1400" b="1" dirty="0"/>
              <a:t>), their Fig. 9. © 2014, American Meteorological Society.)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2330" y="1715869"/>
            <a:ext cx="597934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7C031A-C905-47CC-BBC3-C93B66986461}"/>
              </a:ext>
            </a:extLst>
          </p:cNvPr>
          <p:cNvSpPr txBox="1"/>
          <p:nvPr/>
        </p:nvSpPr>
        <p:spPr>
          <a:xfrm>
            <a:off x="76201" y="1676400"/>
            <a:ext cx="1506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Infrared Satellite Brightness Temperature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A805A-2EDF-419F-B729-E083919102E5}"/>
              </a:ext>
            </a:extLst>
          </p:cNvPr>
          <p:cNvSpPr txBox="1"/>
          <p:nvPr/>
        </p:nvSpPr>
        <p:spPr>
          <a:xfrm>
            <a:off x="76200" y="3886200"/>
            <a:ext cx="15061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6-h Infrared Satellite Brightness Temperature Difference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850A35-4D3B-474B-B76F-C96340E51963}"/>
              </a:ext>
            </a:extLst>
          </p:cNvPr>
          <p:cNvSpPr txBox="1"/>
          <p:nvPr/>
        </p:nvSpPr>
        <p:spPr>
          <a:xfrm>
            <a:off x="2351804" y="1387199"/>
            <a:ext cx="1480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Inner Core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37F5C-DBEE-46CF-B35E-06D1A4305856}"/>
              </a:ext>
            </a:extLst>
          </p:cNvPr>
          <p:cNvSpPr txBox="1"/>
          <p:nvPr/>
        </p:nvSpPr>
        <p:spPr>
          <a:xfrm>
            <a:off x="5312067" y="1387753"/>
            <a:ext cx="160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Outer Core</a:t>
            </a:r>
          </a:p>
        </p:txBody>
      </p:sp>
    </p:spTree>
    <p:extLst>
      <p:ext uri="{BB962C8B-B14F-4D97-AF65-F5344CB8AC3E}">
        <p14:creationId xmlns:p14="http://schemas.microsoft.com/office/powerpoint/2010/main" val="1860521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800"/>
              <a:t>Secondary Circulation</a:t>
            </a:r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896975" y="6477000"/>
            <a:ext cx="74183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Shapiro and Willoughby (1982). © 1982, American Meteorological Society.</a:t>
            </a:r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630363"/>
            <a:ext cx="4764087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800"/>
              <a:t>Secondary Circulation</a:t>
            </a:r>
          </a:p>
        </p:txBody>
      </p:sp>
      <p:pic>
        <p:nvPicPr>
          <p:cNvPr id="225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057400"/>
            <a:ext cx="86725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1295400" y="6477000"/>
            <a:ext cx="6621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Willoughby (1995). © 1995 World Meteorological Organization.)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Barotropic Vortex: Heat Source Response</a:t>
            </a: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896975" y="6477000"/>
            <a:ext cx="74183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Shapiro and Willoughby (1982). © 1982, American Meteorological Society.</a:t>
            </a:r>
          </a:p>
        </p:txBody>
      </p:sp>
      <p:pic>
        <p:nvPicPr>
          <p:cNvPr id="2458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93875"/>
            <a:ext cx="3402013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3962400" y="2590800"/>
            <a:ext cx="0" cy="45720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V="1">
            <a:off x="4343400" y="2355850"/>
            <a:ext cx="0" cy="45720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 flipV="1">
            <a:off x="4343400" y="2971800"/>
            <a:ext cx="0" cy="45720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Heat Source Response: Radial Sensitivity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728852" y="6477000"/>
            <a:ext cx="77545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Pendergrass and Willoughby (2009). © 2009, American Meteorological Society.</a:t>
            </a:r>
          </a:p>
        </p:txBody>
      </p:sp>
      <p:pic>
        <p:nvPicPr>
          <p:cNvPr id="3174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7847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Barotropic Vortex: Momentum Source</a:t>
            </a: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896975" y="6477000"/>
            <a:ext cx="74183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Shapiro and Willoughby (1982). © 1982, American Meteorological Society.</a:t>
            </a:r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1793875"/>
            <a:ext cx="3284537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rot="5400000" flipV="1">
            <a:off x="4038600" y="2667000"/>
            <a:ext cx="0" cy="45720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V="1">
            <a:off x="3979863" y="2971800"/>
            <a:ext cx="0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V="1">
            <a:off x="3962400" y="2362200"/>
            <a:ext cx="0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751263" y="2895600"/>
            <a:ext cx="0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49676" y="2666999"/>
            <a:ext cx="0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Mom. Source Response: Radial Sensitivity</a:t>
            </a:r>
          </a:p>
        </p:txBody>
      </p:sp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896975" y="6477000"/>
            <a:ext cx="74183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Shapiro and Willoughby (1982). © 1982, American Meteorological Society.</a:t>
            </a:r>
          </a:p>
        </p:txBody>
      </p:sp>
      <p:pic>
        <p:nvPicPr>
          <p:cNvPr id="3686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1447800"/>
            <a:ext cx="45021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Baroclinic Vortex: Heat Source Response</a:t>
            </a: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728852" y="6477000"/>
            <a:ext cx="77545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Pendergrass and Willoughby (2009). © 2009, American Meteorological Society.</a:t>
            </a:r>
          </a:p>
        </p:txBody>
      </p:sp>
      <p:pic>
        <p:nvPicPr>
          <p:cNvPr id="2867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600200"/>
            <a:ext cx="35004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Baroclinic Vortex: Mom. Source Response</a:t>
            </a: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896975" y="6477000"/>
            <a:ext cx="74183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Shapiro and Willoughby (1982). © 1982, American Meteorological Society.</a:t>
            </a:r>
          </a:p>
        </p:txBody>
      </p:sp>
      <p:pic>
        <p:nvPicPr>
          <p:cNvPr id="3584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1298575"/>
            <a:ext cx="2763837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800"/>
              <a:t>Primary Circulation Structure</a:t>
            </a:r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295400" y="6477000"/>
            <a:ext cx="6621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Willoughby (1995). © 1995 World Meteorological Organization.)</a:t>
            </a:r>
          </a:p>
        </p:txBody>
      </p:sp>
      <p:pic>
        <p:nvPicPr>
          <p:cNvPr id="410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1600200"/>
            <a:ext cx="50498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pPr eaLnBrk="1" hangingPunct="1"/>
            <a:r>
              <a:rPr lang="en-US" altLang="en-US" sz="3800" dirty="0"/>
              <a:t>Observations of Intensifying TCs</a:t>
            </a: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242568" y="6477000"/>
            <a:ext cx="87271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Rogers et al. (2013, </a:t>
            </a:r>
            <a:r>
              <a:rPr lang="en-US" altLang="en-US" sz="1400" b="1" i="1" dirty="0"/>
              <a:t>Mon. </a:t>
            </a:r>
            <a:r>
              <a:rPr lang="en-US" altLang="en-US" sz="1400" b="1" i="1" dirty="0" err="1"/>
              <a:t>Wea</a:t>
            </a:r>
            <a:r>
              <a:rPr lang="en-US" altLang="en-US" sz="1400" b="1" i="1" dirty="0"/>
              <a:t>. Rev.</a:t>
            </a:r>
            <a:r>
              <a:rPr lang="en-US" altLang="en-US" sz="1400" b="1" dirty="0"/>
              <a:t>), their Fig. 16. © 2013, American Meteorological Society.</a:t>
            </a:r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92408" y="1417638"/>
            <a:ext cx="342744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905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pPr eaLnBrk="1" hangingPunct="1"/>
            <a:r>
              <a:rPr lang="en-US" altLang="en-US" sz="3800" dirty="0"/>
              <a:t>Observations of Intensifying TCs</a:t>
            </a: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154761" y="6477000"/>
            <a:ext cx="89027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Stevenson et al. (2014, </a:t>
            </a:r>
            <a:r>
              <a:rPr lang="en-US" altLang="en-US" sz="1400" b="1" i="1" dirty="0"/>
              <a:t>Mon. </a:t>
            </a:r>
            <a:r>
              <a:rPr lang="en-US" altLang="en-US" sz="1400" b="1" i="1" dirty="0" err="1"/>
              <a:t>Wea</a:t>
            </a:r>
            <a:r>
              <a:rPr lang="en-US" altLang="en-US" sz="1400" b="1" i="1" dirty="0"/>
              <a:t>. Rev.</a:t>
            </a:r>
            <a:r>
              <a:rPr lang="en-US" altLang="en-US" sz="1400" b="1" dirty="0"/>
              <a:t>), their Fig. 6. © 2014, American Meteorological Society.</a:t>
            </a:r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3371" y="1828800"/>
            <a:ext cx="74455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127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pPr eaLnBrk="1" hangingPunct="1"/>
            <a:r>
              <a:rPr lang="en-US" altLang="en-US" sz="3800" dirty="0"/>
              <a:t>Simulations of Intensifying TCs</a:t>
            </a: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209419" y="6477000"/>
            <a:ext cx="8793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Hazelton et al. (2017, </a:t>
            </a:r>
            <a:r>
              <a:rPr lang="en-US" altLang="en-US" sz="1400" b="1" i="1" dirty="0"/>
              <a:t>Mon. </a:t>
            </a:r>
            <a:r>
              <a:rPr lang="en-US" altLang="en-US" sz="1400" b="1" i="1" dirty="0" err="1"/>
              <a:t>Wea</a:t>
            </a:r>
            <a:r>
              <a:rPr lang="en-US" altLang="en-US" sz="1400" b="1" i="1" dirty="0"/>
              <a:t>. Rev.</a:t>
            </a:r>
            <a:r>
              <a:rPr lang="en-US" altLang="en-US" sz="1400" b="1" dirty="0"/>
              <a:t>), their Fig. 3. © 2017, American Meteorological Society.</a:t>
            </a:r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7342" y="1417638"/>
            <a:ext cx="555311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602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Vertical Schematic</a:t>
            </a:r>
          </a:p>
        </p:txBody>
      </p:sp>
      <p:pic>
        <p:nvPicPr>
          <p:cNvPr id="51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600200"/>
            <a:ext cx="78089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1295400" y="6477000"/>
            <a:ext cx="6621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Willoughby (1995). © 1995 World Meteorological Organization.)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Composites of Vertical Structure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1524000"/>
            <a:ext cx="36274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1"/>
          <p:cNvSpPr txBox="1">
            <a:spLocks noChangeArrowheads="1"/>
          </p:cNvSpPr>
          <p:nvPr/>
        </p:nvSpPr>
        <p:spPr bwMode="auto">
          <a:xfrm>
            <a:off x="6538913" y="1524000"/>
            <a:ext cx="1677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B0F0"/>
                </a:solidFill>
              </a:rPr>
              <a:t>tangential wind</a:t>
            </a: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1547813" y="1524000"/>
            <a:ext cx="1252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radial wind</a:t>
            </a:r>
          </a:p>
        </p:txBody>
      </p: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2173288" y="3803650"/>
            <a:ext cx="1636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</a:rPr>
              <a:t>vertical motion</a:t>
            </a:r>
          </a:p>
        </p:txBody>
      </p:sp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1550295" y="6477000"/>
            <a:ext cx="61116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</a:t>
            </a:r>
            <a:r>
              <a:rPr lang="en-US" altLang="en-US" sz="1400" b="1" dirty="0" err="1"/>
              <a:t>Houze</a:t>
            </a:r>
            <a:r>
              <a:rPr lang="en-US" altLang="en-US" sz="1400" b="1" dirty="0"/>
              <a:t> (2010). © 2010 American Meteorological Society.)</a:t>
            </a:r>
          </a:p>
        </p:txBody>
      </p:sp>
      <p:sp>
        <p:nvSpPr>
          <p:cNvPr id="6152" name="TextBox 1"/>
          <p:cNvSpPr txBox="1">
            <a:spLocks noChangeArrowheads="1"/>
          </p:cNvSpPr>
          <p:nvPr/>
        </p:nvSpPr>
        <p:spPr bwMode="auto">
          <a:xfrm>
            <a:off x="4724400" y="4495800"/>
            <a:ext cx="533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1000" i="1">
                <a:latin typeface="Arial" panose="020B0604020202020204" pitchFamily="34" charset="0"/>
              </a:rPr>
              <a:t>ω</a:t>
            </a:r>
            <a:r>
              <a:rPr lang="en-US" altLang="en-US" sz="1000">
                <a:latin typeface="Arial" panose="020B0604020202020204" pitchFamily="34" charset="0"/>
              </a:rPr>
              <a:t> (Pa s</a:t>
            </a:r>
            <a:r>
              <a:rPr lang="en-US" altLang="en-US" sz="1000" baseline="30000">
                <a:latin typeface="Arial" panose="020B0604020202020204" pitchFamily="34" charset="0"/>
              </a:rPr>
              <a:t>-1</a:t>
            </a:r>
            <a:r>
              <a:rPr lang="en-US" altLang="en-US" sz="1000"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Mature Hurricane: Radial Structure</a:t>
            </a:r>
          </a:p>
        </p:txBody>
      </p:sp>
      <p:pic>
        <p:nvPicPr>
          <p:cNvPr id="71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5750"/>
            <a:ext cx="65738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7065963" y="1493838"/>
            <a:ext cx="19177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bold: 700 hPa wind (m s</a:t>
            </a:r>
            <a:r>
              <a:rPr lang="en-US" altLang="en-US" sz="1800" b="1" baseline="30000"/>
              <a:t>-1</a:t>
            </a:r>
            <a:r>
              <a:rPr lang="en-US" altLang="en-US" sz="1800" b="1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thin: 700 hPa height (m)</a:t>
            </a:r>
          </a:p>
        </p:txBody>
      </p:sp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7065963" y="3859213"/>
            <a:ext cx="16478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top: T (°C)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bottom: Td (°C)</a:t>
            </a:r>
          </a:p>
        </p:txBody>
      </p:sp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7086600" y="5192713"/>
            <a:ext cx="1636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</a:rPr>
              <a:t>vertical motion</a:t>
            </a:r>
          </a:p>
        </p:txBody>
      </p:sp>
      <p:sp>
        <p:nvSpPr>
          <p:cNvPr id="7175" name="TextBox 8"/>
          <p:cNvSpPr txBox="1">
            <a:spLocks noChangeArrowheads="1"/>
          </p:cNvSpPr>
          <p:nvPr/>
        </p:nvSpPr>
        <p:spPr bwMode="auto">
          <a:xfrm>
            <a:off x="1295400" y="6477000"/>
            <a:ext cx="6621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Willoughby (1995). © 1995 World Meteorological Organization.)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Mature Hurricane: Vertical Structure</a:t>
            </a:r>
          </a:p>
        </p:txBody>
      </p:sp>
      <p:pic>
        <p:nvPicPr>
          <p:cNvPr id="819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331" y="2361908"/>
            <a:ext cx="8229600" cy="330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1458867" y="6477000"/>
            <a:ext cx="62945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Emanuel (2019). © 2019, American Meteorological Society.)</a:t>
            </a:r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263525" y="2045202"/>
            <a:ext cx="2063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B0F0"/>
                </a:solidFill>
              </a:rPr>
              <a:t>tangential wind (kt)</a:t>
            </a: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2555081" y="2037662"/>
            <a:ext cx="260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temperature anomaly (K)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Mature Hurricane: Vertical Structure</a:t>
            </a:r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1182688" y="6477000"/>
            <a:ext cx="6846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Stern and Nolan (2012). © 2012, American Meteorological Society.)</a:t>
            </a:r>
          </a:p>
        </p:txBody>
      </p:sp>
      <p:pic>
        <p:nvPicPr>
          <p:cNvPr id="922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9" t="67239"/>
          <a:stretch>
            <a:fillRect/>
          </a:stretch>
        </p:blipFill>
        <p:spPr bwMode="auto">
          <a:xfrm>
            <a:off x="1828800" y="1566863"/>
            <a:ext cx="55070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Brace 2"/>
          <p:cNvSpPr/>
          <p:nvPr/>
        </p:nvSpPr>
        <p:spPr>
          <a:xfrm>
            <a:off x="2054225" y="3962400"/>
            <a:ext cx="155575" cy="914400"/>
          </a:xfrm>
          <a:prstGeom prst="leftBrac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2" name="TextBox 3"/>
          <p:cNvSpPr txBox="1">
            <a:spLocks noChangeArrowheads="1"/>
          </p:cNvSpPr>
          <p:nvPr/>
        </p:nvSpPr>
        <p:spPr bwMode="auto">
          <a:xfrm>
            <a:off x="152400" y="3810000"/>
            <a:ext cx="1752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Suggestive of the warm thermal anomaly maximized in mid-levels.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3800"/>
              <a:t>Idealized Tropical Cyclone Structure</a:t>
            </a:r>
          </a:p>
        </p:txBody>
      </p:sp>
      <p:pic>
        <p:nvPicPr>
          <p:cNvPr id="1024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708150"/>
            <a:ext cx="64468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1"/>
          <p:cNvSpPr txBox="1">
            <a:spLocks noChangeArrowheads="1"/>
          </p:cNvSpPr>
          <p:nvPr/>
        </p:nvSpPr>
        <p:spPr bwMode="auto">
          <a:xfrm>
            <a:off x="1250950" y="1295400"/>
            <a:ext cx="1677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B0F0"/>
                </a:solidFill>
              </a:rPr>
              <a:t>tangential wind</a:t>
            </a: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6553200" y="1295400"/>
            <a:ext cx="2085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angular momentum</a:t>
            </a: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6553200" y="3975100"/>
            <a:ext cx="50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rgbClr val="00B050"/>
                </a:solidFill>
              </a:rPr>
              <a:t>ϴ</a:t>
            </a:r>
            <a:r>
              <a:rPr lang="en-US" altLang="en-US" sz="1400" b="1">
                <a:solidFill>
                  <a:srgbClr val="00B050"/>
                </a:solidFill>
              </a:rPr>
              <a:t>es</a:t>
            </a:r>
            <a:endParaRPr lang="en-US" altLang="en-US" sz="1800" b="1">
              <a:solidFill>
                <a:srgbClr val="00B050"/>
              </a:solidFill>
            </a:endParaRPr>
          </a:p>
        </p:txBody>
      </p:sp>
      <p:sp>
        <p:nvSpPr>
          <p:cNvPr id="10247" name="TextBox 4"/>
          <p:cNvSpPr txBox="1">
            <a:spLocks noChangeArrowheads="1"/>
          </p:cNvSpPr>
          <p:nvPr/>
        </p:nvSpPr>
        <p:spPr bwMode="auto">
          <a:xfrm>
            <a:off x="1550295" y="6477000"/>
            <a:ext cx="61116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(Figure obtained from </a:t>
            </a:r>
            <a:r>
              <a:rPr lang="en-US" altLang="en-US" sz="1400" b="1" dirty="0" err="1"/>
              <a:t>Houze</a:t>
            </a:r>
            <a:r>
              <a:rPr lang="en-US" altLang="en-US" sz="1400" b="1" dirty="0"/>
              <a:t> (2010). © 2010 American Meteorological Society.)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768</Words>
  <Application>Microsoft Macintosh PowerPoint</Application>
  <PresentationFormat>On-screen Show (4:3)</PresentationFormat>
  <Paragraphs>88</Paragraphs>
  <Slides>32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Tropical Cyclone Structure</vt:lpstr>
      <vt:lpstr>Primary Circulation Structure</vt:lpstr>
      <vt:lpstr>Primary Circulation Structure</vt:lpstr>
      <vt:lpstr>Vertical Schematic</vt:lpstr>
      <vt:lpstr>Composites of Vertical Structure</vt:lpstr>
      <vt:lpstr>Mature Hurricane: Radial Structure</vt:lpstr>
      <vt:lpstr>Mature Hurricane: Vertical Structure</vt:lpstr>
      <vt:lpstr>Mature Hurricane: Vertical Structure</vt:lpstr>
      <vt:lpstr>Idealized Tropical Cyclone Structure</vt:lpstr>
      <vt:lpstr>Thermodynamic Structure</vt:lpstr>
      <vt:lpstr>Radial Structure of Wind Profile</vt:lpstr>
      <vt:lpstr>Wind and Vorticity Profile Structures</vt:lpstr>
      <vt:lpstr>Wind Structure Variability by Intensity</vt:lpstr>
      <vt:lpstr>Elements of the Primary Circulation</vt:lpstr>
      <vt:lpstr>Eyewall and Rainband Cross-Section</vt:lpstr>
      <vt:lpstr>Primary and Secondary Eyewalls</vt:lpstr>
      <vt:lpstr>Primary and Secondary Eyewalls</vt:lpstr>
      <vt:lpstr>Primary Rainband Convective Structures</vt:lpstr>
      <vt:lpstr>Primary Rainband Schematics</vt:lpstr>
      <vt:lpstr>Tropical Cyclone Diurnal Cycle</vt:lpstr>
      <vt:lpstr>Tropical Cyclone Diurnal Cycle</vt:lpstr>
      <vt:lpstr>Secondary Circulation</vt:lpstr>
      <vt:lpstr>Secondary Circulation</vt:lpstr>
      <vt:lpstr>Barotropic Vortex: Heat Source Response</vt:lpstr>
      <vt:lpstr>Heat Source Response: Radial Sensitivity</vt:lpstr>
      <vt:lpstr>Barotropic Vortex: Momentum Source</vt:lpstr>
      <vt:lpstr>Mom. Source Response: Radial Sensitivity</vt:lpstr>
      <vt:lpstr>Baroclinic Vortex: Heat Source Response</vt:lpstr>
      <vt:lpstr>Baroclinic Vortex: Mom. Source Response</vt:lpstr>
      <vt:lpstr>Observations of Intensifying TCs</vt:lpstr>
      <vt:lpstr>Observations of Intensifying TCs</vt:lpstr>
      <vt:lpstr>Simulations of Intensifying TCs</vt:lpstr>
    </vt:vector>
  </TitlesOfParts>
  <Company>UW-Milwaukee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Tropical Meteorology</dc:title>
  <dc:creator>Clark Evans</dc:creator>
  <cp:lastModifiedBy>Clark Evans</cp:lastModifiedBy>
  <cp:revision>78</cp:revision>
  <dcterms:created xsi:type="dcterms:W3CDTF">2012-01-06T20:24:21Z</dcterms:created>
  <dcterms:modified xsi:type="dcterms:W3CDTF">2022-04-12T15:17:25Z</dcterms:modified>
</cp:coreProperties>
</file>