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6" r:id="rId3"/>
    <p:sldId id="307" r:id="rId4"/>
    <p:sldId id="257" r:id="rId5"/>
    <p:sldId id="309" r:id="rId6"/>
    <p:sldId id="262" r:id="rId7"/>
    <p:sldId id="308" r:id="rId8"/>
    <p:sldId id="258" r:id="rId9"/>
    <p:sldId id="274" r:id="rId10"/>
    <p:sldId id="275" r:id="rId11"/>
    <p:sldId id="284" r:id="rId12"/>
    <p:sldId id="280" r:id="rId13"/>
    <p:sldId id="287" r:id="rId14"/>
    <p:sldId id="282" r:id="rId15"/>
    <p:sldId id="310" r:id="rId16"/>
    <p:sldId id="289" r:id="rId17"/>
    <p:sldId id="290" r:id="rId18"/>
    <p:sldId id="291" r:id="rId19"/>
    <p:sldId id="292" r:id="rId20"/>
    <p:sldId id="293" r:id="rId21"/>
    <p:sldId id="295" r:id="rId22"/>
    <p:sldId id="265" r:id="rId23"/>
    <p:sldId id="272" r:id="rId24"/>
    <p:sldId id="266" r:id="rId25"/>
    <p:sldId id="301" r:id="rId26"/>
    <p:sldId id="273" r:id="rId27"/>
    <p:sldId id="297" r:id="rId28"/>
    <p:sldId id="299" r:id="rId29"/>
    <p:sldId id="302" r:id="rId30"/>
    <p:sldId id="304" r:id="rId31"/>
    <p:sldId id="303" r:id="rId32"/>
    <p:sldId id="30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C9C83-F2EC-4EAE-B682-BD035CF3687F}" v="58" dt="2022-01-19T05:08:42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20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5F1E6669-F185-4A5C-928E-1844EC6ACF25}"/>
    <pc:docChg chg="undo modSld">
      <pc:chgData name="Clark Evans" userId="3e2a8c8b-6a2e-49da-bdc9-2fe681837cf0" providerId="ADAL" clId="{5F1E6669-F185-4A5C-928E-1844EC6ACF25}" dt="2020-01-29T16:23:17.187" v="41" actId="255"/>
      <pc:docMkLst>
        <pc:docMk/>
      </pc:docMkLst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80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80"/>
            <ac:spMk id="8195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82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82"/>
            <ac:spMk id="9219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84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84"/>
            <ac:spMk id="7171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87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87"/>
            <ac:spMk id="10243" creationId="{00000000-0000-0000-0000-000000000000}"/>
          </ac:spMkLst>
        </pc:spChg>
      </pc:sldChg>
      <pc:sldChg chg="addSp delSp modSp">
        <pc:chgData name="Clark Evans" userId="3e2a8c8b-6a2e-49da-bdc9-2fe681837cf0" providerId="ADAL" clId="{5F1E6669-F185-4A5C-928E-1844EC6ACF25}" dt="2020-01-27T15:46:54.413" v="9" actId="11529"/>
        <pc:sldMkLst>
          <pc:docMk/>
          <pc:sldMk cId="0" sldId="289"/>
        </pc:sldMkLst>
        <pc:spChg chg="add del mod">
          <ac:chgData name="Clark Evans" userId="3e2a8c8b-6a2e-49da-bdc9-2fe681837cf0" providerId="ADAL" clId="{5F1E6669-F185-4A5C-928E-1844EC6ACF25}" dt="2020-01-27T15:46:54.413" v="9" actId="11529"/>
          <ac:spMkLst>
            <pc:docMk/>
            <pc:sldMk cId="0" sldId="289"/>
            <ac:spMk id="2" creationId="{30B72A93-9644-48D8-B7EE-BE13BB5910D4}"/>
          </ac:spMkLst>
        </pc:spChg>
        <pc:spChg chg="add del mod">
          <ac:chgData name="Clark Evans" userId="3e2a8c8b-6a2e-49da-bdc9-2fe681837cf0" providerId="ADAL" clId="{5F1E6669-F185-4A5C-928E-1844EC6ACF25}" dt="2020-01-27T15:46:53.200" v="7"/>
          <ac:spMkLst>
            <pc:docMk/>
            <pc:sldMk cId="0" sldId="289"/>
            <ac:spMk id="16" creationId="{88A9E7EA-00A9-467B-B924-A56E40C6D78B}"/>
          </ac:spMkLst>
        </pc:spChg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89"/>
            <ac:spMk id="11267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90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90"/>
            <ac:spMk id="12291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91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91"/>
            <ac:spMk id="13315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92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92"/>
            <ac:spMk id="14339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93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93"/>
            <ac:spMk id="15363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7T15:42:58.913" v="0"/>
        <pc:sldMkLst>
          <pc:docMk/>
          <pc:sldMk cId="0" sldId="295"/>
        </pc:sldMkLst>
        <pc:spChg chg="mod">
          <ac:chgData name="Clark Evans" userId="3e2a8c8b-6a2e-49da-bdc9-2fe681837cf0" providerId="ADAL" clId="{5F1E6669-F185-4A5C-928E-1844EC6ACF25}" dt="2020-01-27T15:42:58.913" v="0"/>
          <ac:spMkLst>
            <pc:docMk/>
            <pc:sldMk cId="0" sldId="295"/>
            <ac:spMk id="16387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9T16:23:17.187" v="41" actId="255"/>
        <pc:sldMkLst>
          <pc:docMk/>
          <pc:sldMk cId="0" sldId="303"/>
        </pc:sldMkLst>
        <pc:spChg chg="mod">
          <ac:chgData name="Clark Evans" userId="3e2a8c8b-6a2e-49da-bdc9-2fe681837cf0" providerId="ADAL" clId="{5F1E6669-F185-4A5C-928E-1844EC6ACF25}" dt="2020-01-29T16:23:17.187" v="41" actId="255"/>
          <ac:spMkLst>
            <pc:docMk/>
            <pc:sldMk cId="0" sldId="303"/>
            <ac:spMk id="28674" creationId="{00000000-0000-0000-0000-000000000000}"/>
          </ac:spMkLst>
        </pc:spChg>
      </pc:sldChg>
      <pc:sldChg chg="modSp">
        <pc:chgData name="Clark Evans" userId="3e2a8c8b-6a2e-49da-bdc9-2fe681837cf0" providerId="ADAL" clId="{5F1E6669-F185-4A5C-928E-1844EC6ACF25}" dt="2020-01-29T16:23:04.124" v="24" actId="255"/>
        <pc:sldMkLst>
          <pc:docMk/>
          <pc:sldMk cId="0" sldId="304"/>
        </pc:sldMkLst>
        <pc:spChg chg="mod">
          <ac:chgData name="Clark Evans" userId="3e2a8c8b-6a2e-49da-bdc9-2fe681837cf0" providerId="ADAL" clId="{5F1E6669-F185-4A5C-928E-1844EC6ACF25}" dt="2020-01-29T16:23:04.124" v="24" actId="255"/>
          <ac:spMkLst>
            <pc:docMk/>
            <pc:sldMk cId="0" sldId="304"/>
            <ac:spMk id="27650" creationId="{00000000-0000-0000-0000-000000000000}"/>
          </ac:spMkLst>
        </pc:spChg>
      </pc:sldChg>
    </pc:docChg>
  </pc:docChgLst>
  <pc:docChgLst>
    <pc:chgData name="Clark Evans" userId="3e2a8c8b-6a2e-49da-bdc9-2fe681837cf0" providerId="ADAL" clId="{C25C9C83-F2EC-4EAE-B682-BD035CF3687F}"/>
    <pc:docChg chg="custSel addSld delSld modSld sldOrd">
      <pc:chgData name="Clark Evans" userId="3e2a8c8b-6a2e-49da-bdc9-2fe681837cf0" providerId="ADAL" clId="{C25C9C83-F2EC-4EAE-B682-BD035CF3687F}" dt="2022-01-19T05:08:42.623" v="527" actId="1076"/>
      <pc:docMkLst>
        <pc:docMk/>
      </pc:docMkLst>
      <pc:sldChg chg="modSp add mod">
        <pc:chgData name="Clark Evans" userId="3e2a8c8b-6a2e-49da-bdc9-2fe681837cf0" providerId="ADAL" clId="{C25C9C83-F2EC-4EAE-B682-BD035CF3687F}" dt="2022-01-18T19:45:54.497" v="197" actId="20577"/>
        <pc:sldMkLst>
          <pc:docMk/>
          <pc:sldMk cId="0" sldId="257"/>
        </pc:sldMkLst>
        <pc:spChg chg="mod">
          <ac:chgData name="Clark Evans" userId="3e2a8c8b-6a2e-49da-bdc9-2fe681837cf0" providerId="ADAL" clId="{C25C9C83-F2EC-4EAE-B682-BD035CF3687F}" dt="2022-01-18T19:45:54.497" v="197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45:30.624" v="155" actId="20577"/>
          <ac:spMkLst>
            <pc:docMk/>
            <pc:sldMk cId="0" sldId="257"/>
            <ac:spMk id="5122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0:23.407" v="11" actId="115"/>
        <pc:sldMkLst>
          <pc:docMk/>
          <pc:sldMk cId="0" sldId="258"/>
        </pc:sldMkLst>
        <pc:spChg chg="mod">
          <ac:chgData name="Clark Evans" userId="3e2a8c8b-6a2e-49da-bdc9-2fe681837cf0" providerId="ADAL" clId="{C25C9C83-F2EC-4EAE-B682-BD035CF3687F}" dt="2022-01-18T19:30:23.407" v="11" actId="115"/>
          <ac:spMkLst>
            <pc:docMk/>
            <pc:sldMk cId="0" sldId="258"/>
            <ac:spMk id="4098" creationId="{00000000-0000-0000-0000-000000000000}"/>
          </ac:spMkLst>
        </pc:spChg>
      </pc:sldChg>
      <pc:sldChg chg="modSp add mod">
        <pc:chgData name="Clark Evans" userId="3e2a8c8b-6a2e-49da-bdc9-2fe681837cf0" providerId="ADAL" clId="{C25C9C83-F2EC-4EAE-B682-BD035CF3687F}" dt="2022-01-18T19:30:15.826" v="8" actId="115"/>
        <pc:sldMkLst>
          <pc:docMk/>
          <pc:sldMk cId="0" sldId="262"/>
        </pc:sldMkLst>
        <pc:spChg chg="mod">
          <ac:chgData name="Clark Evans" userId="3e2a8c8b-6a2e-49da-bdc9-2fe681837cf0" providerId="ADAL" clId="{C25C9C83-F2EC-4EAE-B682-BD035CF3687F}" dt="2022-01-18T19:30:15.826" v="8" actId="115"/>
          <ac:spMkLst>
            <pc:docMk/>
            <pc:sldMk cId="0" sldId="262"/>
            <ac:spMk id="8194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14.421" v="25" actId="115"/>
        <pc:sldMkLst>
          <pc:docMk/>
          <pc:sldMk cId="0" sldId="265"/>
        </pc:sldMkLst>
        <pc:spChg chg="mod">
          <ac:chgData name="Clark Evans" userId="3e2a8c8b-6a2e-49da-bdc9-2fe681837cf0" providerId="ADAL" clId="{C25C9C83-F2EC-4EAE-B682-BD035CF3687F}" dt="2022-01-18T19:31:14.421" v="25" actId="115"/>
          <ac:spMkLst>
            <pc:docMk/>
            <pc:sldMk cId="0" sldId="265"/>
            <ac:spMk id="17410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19.382" v="27" actId="115"/>
        <pc:sldMkLst>
          <pc:docMk/>
          <pc:sldMk cId="0" sldId="266"/>
        </pc:sldMkLst>
        <pc:spChg chg="mod">
          <ac:chgData name="Clark Evans" userId="3e2a8c8b-6a2e-49da-bdc9-2fe681837cf0" providerId="ADAL" clId="{C25C9C83-F2EC-4EAE-B682-BD035CF3687F}" dt="2022-01-18T19:31:19.382" v="27" actId="115"/>
          <ac:spMkLst>
            <pc:docMk/>
            <pc:sldMk cId="0" sldId="266"/>
            <ac:spMk id="19458" creationId="{00000000-0000-0000-0000-000000000000}"/>
          </ac:spMkLst>
        </pc:spChg>
      </pc:sldChg>
      <pc:sldChg chg="modSp add del mod">
        <pc:chgData name="Clark Evans" userId="3e2a8c8b-6a2e-49da-bdc9-2fe681837cf0" providerId="ADAL" clId="{C25C9C83-F2EC-4EAE-B682-BD035CF3687F}" dt="2022-01-18T19:46:54.174" v="216" actId="47"/>
        <pc:sldMkLst>
          <pc:docMk/>
          <pc:sldMk cId="0" sldId="267"/>
        </pc:sldMkLst>
        <pc:spChg chg="mod">
          <ac:chgData name="Clark Evans" userId="3e2a8c8b-6a2e-49da-bdc9-2fe681837cf0" providerId="ADAL" clId="{C25C9C83-F2EC-4EAE-B682-BD035CF3687F}" dt="2022-01-18T19:46:50.025" v="215" actId="20577"/>
          <ac:spMkLst>
            <pc:docMk/>
            <pc:sldMk cId="0" sldId="267"/>
            <ac:spMk id="10242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16.986" v="26" actId="115"/>
        <pc:sldMkLst>
          <pc:docMk/>
          <pc:sldMk cId="0" sldId="272"/>
        </pc:sldMkLst>
        <pc:spChg chg="mod">
          <ac:chgData name="Clark Evans" userId="3e2a8c8b-6a2e-49da-bdc9-2fe681837cf0" providerId="ADAL" clId="{C25C9C83-F2EC-4EAE-B682-BD035CF3687F}" dt="2022-01-18T19:31:16.986" v="26" actId="115"/>
          <ac:spMkLst>
            <pc:docMk/>
            <pc:sldMk cId="0" sldId="272"/>
            <ac:spMk id="18434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24.584" v="29" actId="115"/>
        <pc:sldMkLst>
          <pc:docMk/>
          <pc:sldMk cId="0" sldId="273"/>
        </pc:sldMkLst>
        <pc:spChg chg="mod">
          <ac:chgData name="Clark Evans" userId="3e2a8c8b-6a2e-49da-bdc9-2fe681837cf0" providerId="ADAL" clId="{C25C9C83-F2EC-4EAE-B682-BD035CF3687F}" dt="2022-01-18T19:31:24.584" v="29" actId="115"/>
          <ac:spMkLst>
            <pc:docMk/>
            <pc:sldMk cId="0" sldId="273"/>
            <ac:spMk id="21506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0:25.825" v="12" actId="115"/>
        <pc:sldMkLst>
          <pc:docMk/>
          <pc:sldMk cId="0" sldId="274"/>
        </pc:sldMkLst>
        <pc:spChg chg="mod">
          <ac:chgData name="Clark Evans" userId="3e2a8c8b-6a2e-49da-bdc9-2fe681837cf0" providerId="ADAL" clId="{C25C9C83-F2EC-4EAE-B682-BD035CF3687F}" dt="2022-01-18T19:30:25.825" v="12" actId="115"/>
          <ac:spMkLst>
            <pc:docMk/>
            <pc:sldMk cId="0" sldId="274"/>
            <ac:spMk id="5122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0:47.045" v="15"/>
        <pc:sldMkLst>
          <pc:docMk/>
          <pc:sldMk cId="0" sldId="275"/>
        </pc:sldMkLst>
        <pc:spChg chg="mod">
          <ac:chgData name="Clark Evans" userId="3e2a8c8b-6a2e-49da-bdc9-2fe681837cf0" providerId="ADAL" clId="{C25C9C83-F2EC-4EAE-B682-BD035CF3687F}" dt="2022-01-18T19:30:28.528" v="13" actId="115"/>
          <ac:spMkLst>
            <pc:docMk/>
            <pc:sldMk cId="0" sldId="275"/>
            <ac:spMk id="6146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0:47.045" v="15"/>
          <ac:spMkLst>
            <pc:docMk/>
            <pc:sldMk cId="0" sldId="275"/>
            <ac:spMk id="6147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9T05:03:29.589" v="464" actId="1035"/>
        <pc:sldMkLst>
          <pc:docMk/>
          <pc:sldMk cId="0" sldId="280"/>
        </pc:sldMkLst>
        <pc:spChg chg="mod">
          <ac:chgData name="Clark Evans" userId="3e2a8c8b-6a2e-49da-bdc9-2fe681837cf0" providerId="ADAL" clId="{C25C9C83-F2EC-4EAE-B682-BD035CF3687F}" dt="2022-01-18T19:30:51.697" v="16" actId="115"/>
          <ac:spMkLst>
            <pc:docMk/>
            <pc:sldMk cId="0" sldId="280"/>
            <ac:spMk id="8194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9T05:03:29.589" v="464" actId="1035"/>
          <ac:picMkLst>
            <pc:docMk/>
            <pc:sldMk cId="0" sldId="280"/>
            <ac:picMk id="8196" creationId="{00000000-0000-0000-0000-000000000000}"/>
          </ac:picMkLst>
        </pc:picChg>
      </pc:sldChg>
      <pc:sldChg chg="modSp mod">
        <pc:chgData name="Clark Evans" userId="3e2a8c8b-6a2e-49da-bdc9-2fe681837cf0" providerId="ADAL" clId="{C25C9C83-F2EC-4EAE-B682-BD035CF3687F}" dt="2022-01-19T05:03:27.953" v="463" actId="1035"/>
        <pc:sldMkLst>
          <pc:docMk/>
          <pc:sldMk cId="0" sldId="282"/>
        </pc:sldMkLst>
        <pc:spChg chg="mod">
          <ac:chgData name="Clark Evans" userId="3e2a8c8b-6a2e-49da-bdc9-2fe681837cf0" providerId="ADAL" clId="{C25C9C83-F2EC-4EAE-B682-BD035CF3687F}" dt="2022-01-18T19:30:53.636" v="17" actId="115"/>
          <ac:spMkLst>
            <pc:docMk/>
            <pc:sldMk cId="0" sldId="282"/>
            <ac:spMk id="9218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9T05:03:27.953" v="463" actId="1035"/>
          <ac:picMkLst>
            <pc:docMk/>
            <pc:sldMk cId="0" sldId="282"/>
            <ac:picMk id="9220" creationId="{00000000-0000-0000-0000-000000000000}"/>
          </ac:picMkLst>
        </pc:picChg>
      </pc:sldChg>
      <pc:sldChg chg="modSp mod">
        <pc:chgData name="Clark Evans" userId="3e2a8c8b-6a2e-49da-bdc9-2fe681837cf0" providerId="ADAL" clId="{C25C9C83-F2EC-4EAE-B682-BD035CF3687F}" dt="2022-01-18T19:30:31.547" v="14" actId="115"/>
        <pc:sldMkLst>
          <pc:docMk/>
          <pc:sldMk cId="0" sldId="284"/>
        </pc:sldMkLst>
        <pc:spChg chg="mod">
          <ac:chgData name="Clark Evans" userId="3e2a8c8b-6a2e-49da-bdc9-2fe681837cf0" providerId="ADAL" clId="{C25C9C83-F2EC-4EAE-B682-BD035CF3687F}" dt="2022-01-18T19:30:31.547" v="14" actId="115"/>
          <ac:spMkLst>
            <pc:docMk/>
            <pc:sldMk cId="0" sldId="284"/>
            <ac:spMk id="7170" creationId="{00000000-0000-0000-0000-000000000000}"/>
          </ac:spMkLst>
        </pc:spChg>
      </pc:sldChg>
      <pc:sldChg chg="delSp modSp mod ord">
        <pc:chgData name="Clark Evans" userId="3e2a8c8b-6a2e-49da-bdc9-2fe681837cf0" providerId="ADAL" clId="{C25C9C83-F2EC-4EAE-B682-BD035CF3687F}" dt="2022-01-19T05:08:42.623" v="527" actId="1076"/>
        <pc:sldMkLst>
          <pc:docMk/>
          <pc:sldMk cId="0" sldId="287"/>
        </pc:sldMkLst>
        <pc:spChg chg="mod">
          <ac:chgData name="Clark Evans" userId="3e2a8c8b-6a2e-49da-bdc9-2fe681837cf0" providerId="ADAL" clId="{C25C9C83-F2EC-4EAE-B682-BD035CF3687F}" dt="2022-01-19T05:06:47.181" v="480" actId="14100"/>
          <ac:spMkLst>
            <pc:docMk/>
            <pc:sldMk cId="0" sldId="287"/>
            <ac:spMk id="14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9T05:07:16.627" v="500" actId="20577"/>
          <ac:spMkLst>
            <pc:docMk/>
            <pc:sldMk cId="0" sldId="287"/>
            <ac:spMk id="10242" creationId="{00000000-0000-0000-0000-000000000000}"/>
          </ac:spMkLst>
        </pc:spChg>
        <pc:spChg chg="del">
          <ac:chgData name="Clark Evans" userId="3e2a8c8b-6a2e-49da-bdc9-2fe681837cf0" providerId="ADAL" clId="{C25C9C83-F2EC-4EAE-B682-BD035CF3687F}" dt="2022-01-19T05:07:30.237" v="504" actId="478"/>
          <ac:spMkLst>
            <pc:docMk/>
            <pc:sldMk cId="0" sldId="287"/>
            <ac:spMk id="10245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9T05:08:06.363" v="512" actId="1076"/>
          <ac:spMkLst>
            <pc:docMk/>
            <pc:sldMk cId="0" sldId="287"/>
            <ac:spMk id="10247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9T05:08:01.769" v="511" actId="1076"/>
          <ac:spMkLst>
            <pc:docMk/>
            <pc:sldMk cId="0" sldId="287"/>
            <ac:spMk id="10249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9T05:07:00.663" v="492" actId="1076"/>
          <ac:spMkLst>
            <pc:docMk/>
            <pc:sldMk cId="0" sldId="287"/>
            <ac:spMk id="10253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9T05:08:42.623" v="527" actId="1076"/>
          <ac:spMkLst>
            <pc:docMk/>
            <pc:sldMk cId="0" sldId="287"/>
            <ac:spMk id="10257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9T05:06:30.938" v="476" actId="1076"/>
          <ac:picMkLst>
            <pc:docMk/>
            <pc:sldMk cId="0" sldId="287"/>
            <ac:picMk id="10244" creationId="{00000000-0000-0000-0000-000000000000}"/>
          </ac:picMkLst>
        </pc:picChg>
        <pc:cxnChg chg="del">
          <ac:chgData name="Clark Evans" userId="3e2a8c8b-6a2e-49da-bdc9-2fe681837cf0" providerId="ADAL" clId="{C25C9C83-F2EC-4EAE-B682-BD035CF3687F}" dt="2022-01-19T05:07:29.627" v="503" actId="478"/>
          <ac:cxnSpMkLst>
            <pc:docMk/>
            <pc:sldMk cId="0" sldId="287"/>
            <ac:cxnSpMk id="6" creationId="{00000000-0000-0000-0000-000000000000}"/>
          </ac:cxnSpMkLst>
        </pc:cxnChg>
        <pc:cxnChg chg="mod">
          <ac:chgData name="Clark Evans" userId="3e2a8c8b-6a2e-49da-bdc9-2fe681837cf0" providerId="ADAL" clId="{C25C9C83-F2EC-4EAE-B682-BD035CF3687F}" dt="2022-01-19T05:08:14.452" v="515" actId="1076"/>
          <ac:cxnSpMkLst>
            <pc:docMk/>
            <pc:sldMk cId="0" sldId="287"/>
            <ac:cxnSpMk id="10" creationId="{00000000-0000-0000-0000-000000000000}"/>
          </ac:cxnSpMkLst>
        </pc:cxnChg>
        <pc:cxnChg chg="mod">
          <ac:chgData name="Clark Evans" userId="3e2a8c8b-6a2e-49da-bdc9-2fe681837cf0" providerId="ADAL" clId="{C25C9C83-F2EC-4EAE-B682-BD035CF3687F}" dt="2022-01-19T05:08:23.148" v="520" actId="1076"/>
          <ac:cxnSpMkLst>
            <pc:docMk/>
            <pc:sldMk cId="0" sldId="287"/>
            <ac:cxnSpMk id="17" creationId="{00000000-0000-0000-0000-000000000000}"/>
          </ac:cxnSpMkLst>
        </pc:cxnChg>
        <pc:cxnChg chg="mod">
          <ac:chgData name="Clark Evans" userId="3e2a8c8b-6a2e-49da-bdc9-2fe681837cf0" providerId="ADAL" clId="{C25C9C83-F2EC-4EAE-B682-BD035CF3687F}" dt="2022-01-19T05:07:58.880" v="510" actId="14100"/>
          <ac:cxnSpMkLst>
            <pc:docMk/>
            <pc:sldMk cId="0" sldId="287"/>
            <ac:cxnSpMk id="19" creationId="{00000000-0000-0000-0000-000000000000}"/>
          </ac:cxnSpMkLst>
        </pc:cxnChg>
        <pc:cxnChg chg="mod">
          <ac:chgData name="Clark Evans" userId="3e2a8c8b-6a2e-49da-bdc9-2fe681837cf0" providerId="ADAL" clId="{C25C9C83-F2EC-4EAE-B682-BD035CF3687F}" dt="2022-01-19T05:06:50.261" v="481" actId="1076"/>
          <ac:cxnSpMkLst>
            <pc:docMk/>
            <pc:sldMk cId="0" sldId="287"/>
            <ac:cxnSpMk id="20" creationId="{00000000-0000-0000-0000-000000000000}"/>
          </ac:cxnSpMkLst>
        </pc:cxnChg>
        <pc:cxnChg chg="mod">
          <ac:chgData name="Clark Evans" userId="3e2a8c8b-6a2e-49da-bdc9-2fe681837cf0" providerId="ADAL" clId="{C25C9C83-F2EC-4EAE-B682-BD035CF3687F}" dt="2022-01-19T05:08:29.309" v="523" actId="14100"/>
          <ac:cxnSpMkLst>
            <pc:docMk/>
            <pc:sldMk cId="0" sldId="287"/>
            <ac:cxnSpMk id="27" creationId="{00000000-0000-0000-0000-000000000000}"/>
          </ac:cxnSpMkLst>
        </pc:cxnChg>
        <pc:cxnChg chg="mod">
          <ac:chgData name="Clark Evans" userId="3e2a8c8b-6a2e-49da-bdc9-2fe681837cf0" providerId="ADAL" clId="{C25C9C83-F2EC-4EAE-B682-BD035CF3687F}" dt="2022-01-19T05:08:38.455" v="526" actId="14100"/>
          <ac:cxnSpMkLst>
            <pc:docMk/>
            <pc:sldMk cId="0" sldId="287"/>
            <ac:cxnSpMk id="30" creationId="{00000000-0000-0000-0000-000000000000}"/>
          </ac:cxnSpMkLst>
        </pc:cxnChg>
      </pc:sldChg>
      <pc:sldChg chg="modSp mod">
        <pc:chgData name="Clark Evans" userId="3e2a8c8b-6a2e-49da-bdc9-2fe681837cf0" providerId="ADAL" clId="{C25C9C83-F2EC-4EAE-B682-BD035CF3687F}" dt="2022-01-18T19:30:58.902" v="19" actId="115"/>
        <pc:sldMkLst>
          <pc:docMk/>
          <pc:sldMk cId="0" sldId="289"/>
        </pc:sldMkLst>
        <pc:spChg chg="mod">
          <ac:chgData name="Clark Evans" userId="3e2a8c8b-6a2e-49da-bdc9-2fe681837cf0" providerId="ADAL" clId="{C25C9C83-F2EC-4EAE-B682-BD035CF3687F}" dt="2022-01-18T19:30:58.902" v="19" actId="115"/>
          <ac:spMkLst>
            <pc:docMk/>
            <pc:sldMk cId="0" sldId="289"/>
            <ac:spMk id="11266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01.733" v="20" actId="115"/>
        <pc:sldMkLst>
          <pc:docMk/>
          <pc:sldMk cId="0" sldId="290"/>
        </pc:sldMkLst>
        <pc:spChg chg="mod">
          <ac:chgData name="Clark Evans" userId="3e2a8c8b-6a2e-49da-bdc9-2fe681837cf0" providerId="ADAL" clId="{C25C9C83-F2EC-4EAE-B682-BD035CF3687F}" dt="2022-01-18T19:31:01.733" v="20" actId="115"/>
          <ac:spMkLst>
            <pc:docMk/>
            <pc:sldMk cId="0" sldId="290"/>
            <ac:spMk id="12290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04.138" v="21" actId="115"/>
        <pc:sldMkLst>
          <pc:docMk/>
          <pc:sldMk cId="0" sldId="291"/>
        </pc:sldMkLst>
        <pc:spChg chg="mod">
          <ac:chgData name="Clark Evans" userId="3e2a8c8b-6a2e-49da-bdc9-2fe681837cf0" providerId="ADAL" clId="{C25C9C83-F2EC-4EAE-B682-BD035CF3687F}" dt="2022-01-18T19:31:04.138" v="21" actId="115"/>
          <ac:spMkLst>
            <pc:docMk/>
            <pc:sldMk cId="0" sldId="291"/>
            <ac:spMk id="13314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06.805" v="22" actId="115"/>
        <pc:sldMkLst>
          <pc:docMk/>
          <pc:sldMk cId="0" sldId="292"/>
        </pc:sldMkLst>
        <pc:spChg chg="mod">
          <ac:chgData name="Clark Evans" userId="3e2a8c8b-6a2e-49da-bdc9-2fe681837cf0" providerId="ADAL" clId="{C25C9C83-F2EC-4EAE-B682-BD035CF3687F}" dt="2022-01-18T19:31:06.805" v="22" actId="115"/>
          <ac:spMkLst>
            <pc:docMk/>
            <pc:sldMk cId="0" sldId="292"/>
            <ac:spMk id="14338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09.707" v="23" actId="115"/>
        <pc:sldMkLst>
          <pc:docMk/>
          <pc:sldMk cId="0" sldId="293"/>
        </pc:sldMkLst>
        <pc:spChg chg="mod">
          <ac:chgData name="Clark Evans" userId="3e2a8c8b-6a2e-49da-bdc9-2fe681837cf0" providerId="ADAL" clId="{C25C9C83-F2EC-4EAE-B682-BD035CF3687F}" dt="2022-01-18T19:31:09.707" v="23" actId="115"/>
          <ac:spMkLst>
            <pc:docMk/>
            <pc:sldMk cId="0" sldId="293"/>
            <ac:spMk id="15362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11.860" v="24" actId="115"/>
        <pc:sldMkLst>
          <pc:docMk/>
          <pc:sldMk cId="0" sldId="295"/>
        </pc:sldMkLst>
        <pc:spChg chg="mod">
          <ac:chgData name="Clark Evans" userId="3e2a8c8b-6a2e-49da-bdc9-2fe681837cf0" providerId="ADAL" clId="{C25C9C83-F2EC-4EAE-B682-BD035CF3687F}" dt="2022-01-18T19:31:11.860" v="24" actId="115"/>
          <ac:spMkLst>
            <pc:docMk/>
            <pc:sldMk cId="0" sldId="295"/>
            <ac:spMk id="16386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1:42.367" v="40" actId="20577"/>
        <pc:sldMkLst>
          <pc:docMk/>
          <pc:sldMk cId="0" sldId="297"/>
        </pc:sldMkLst>
        <pc:spChg chg="mod">
          <ac:chgData name="Clark Evans" userId="3e2a8c8b-6a2e-49da-bdc9-2fe681837cf0" providerId="ADAL" clId="{C25C9C83-F2EC-4EAE-B682-BD035CF3687F}" dt="2022-01-18T19:31:27.446" v="30" actId="115"/>
          <ac:spMkLst>
            <pc:docMk/>
            <pc:sldMk cId="0" sldId="297"/>
            <ac:spMk id="22530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1:42.367" v="40" actId="20577"/>
          <ac:spMkLst>
            <pc:docMk/>
            <pc:sldMk cId="0" sldId="297"/>
            <ac:spMk id="22531" creationId="{00000000-0000-0000-0000-000000000000}"/>
          </ac:spMkLst>
        </pc:spChg>
      </pc:sldChg>
      <pc:sldChg chg="del mod modShow">
        <pc:chgData name="Clark Evans" userId="3e2a8c8b-6a2e-49da-bdc9-2fe681837cf0" providerId="ADAL" clId="{C25C9C83-F2EC-4EAE-B682-BD035CF3687F}" dt="2022-01-18T19:31:33.366" v="31" actId="47"/>
        <pc:sldMkLst>
          <pc:docMk/>
          <pc:sldMk cId="0" sldId="298"/>
        </pc:sldMkLst>
      </pc:sldChg>
      <pc:sldChg chg="modSp mod">
        <pc:chgData name="Clark Evans" userId="3e2a8c8b-6a2e-49da-bdc9-2fe681837cf0" providerId="ADAL" clId="{C25C9C83-F2EC-4EAE-B682-BD035CF3687F}" dt="2022-01-18T19:31:39.602" v="36" actId="20577"/>
        <pc:sldMkLst>
          <pc:docMk/>
          <pc:sldMk cId="0" sldId="299"/>
        </pc:sldMkLst>
        <pc:spChg chg="mod">
          <ac:chgData name="Clark Evans" userId="3e2a8c8b-6a2e-49da-bdc9-2fe681837cf0" providerId="ADAL" clId="{C25C9C83-F2EC-4EAE-B682-BD035CF3687F}" dt="2022-01-18T19:31:36.926" v="32" actId="115"/>
          <ac:spMkLst>
            <pc:docMk/>
            <pc:sldMk cId="0" sldId="299"/>
            <ac:spMk id="24578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1:39.602" v="36" actId="20577"/>
          <ac:spMkLst>
            <pc:docMk/>
            <pc:sldMk cId="0" sldId="299"/>
            <ac:spMk id="24579" creationId="{00000000-0000-0000-0000-000000000000}"/>
          </ac:spMkLst>
        </pc:spChg>
      </pc:sldChg>
      <pc:sldChg chg="del mod modShow">
        <pc:chgData name="Clark Evans" userId="3e2a8c8b-6a2e-49da-bdc9-2fe681837cf0" providerId="ADAL" clId="{C25C9C83-F2EC-4EAE-B682-BD035CF3687F}" dt="2022-01-18T19:31:33.366" v="31" actId="47"/>
        <pc:sldMkLst>
          <pc:docMk/>
          <pc:sldMk cId="0" sldId="300"/>
        </pc:sldMkLst>
      </pc:sldChg>
      <pc:sldChg chg="modSp mod">
        <pc:chgData name="Clark Evans" userId="3e2a8c8b-6a2e-49da-bdc9-2fe681837cf0" providerId="ADAL" clId="{C25C9C83-F2EC-4EAE-B682-BD035CF3687F}" dt="2022-01-18T19:31:22.350" v="28" actId="115"/>
        <pc:sldMkLst>
          <pc:docMk/>
          <pc:sldMk cId="0" sldId="301"/>
        </pc:sldMkLst>
        <pc:spChg chg="mod">
          <ac:chgData name="Clark Evans" userId="3e2a8c8b-6a2e-49da-bdc9-2fe681837cf0" providerId="ADAL" clId="{C25C9C83-F2EC-4EAE-B682-BD035CF3687F}" dt="2022-01-18T19:31:22.350" v="28" actId="115"/>
          <ac:spMkLst>
            <pc:docMk/>
            <pc:sldMk cId="0" sldId="301"/>
            <ac:spMk id="20482" creationId="{00000000-0000-0000-0000-000000000000}"/>
          </ac:spMkLst>
        </pc:spChg>
      </pc:sldChg>
      <pc:sldChg chg="modSp mod">
        <pc:chgData name="Clark Evans" userId="3e2a8c8b-6a2e-49da-bdc9-2fe681837cf0" providerId="ADAL" clId="{C25C9C83-F2EC-4EAE-B682-BD035CF3687F}" dt="2022-01-18T19:32:19.676" v="56" actId="1036"/>
        <pc:sldMkLst>
          <pc:docMk/>
          <pc:sldMk cId="0" sldId="302"/>
        </pc:sldMkLst>
        <pc:spChg chg="mod">
          <ac:chgData name="Clark Evans" userId="3e2a8c8b-6a2e-49da-bdc9-2fe681837cf0" providerId="ADAL" clId="{C25C9C83-F2EC-4EAE-B682-BD035CF3687F}" dt="2022-01-18T19:31:47.980" v="45" actId="115"/>
          <ac:spMkLst>
            <pc:docMk/>
            <pc:sldMk cId="0" sldId="302"/>
            <ac:spMk id="26626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1:46.094" v="44" actId="20577"/>
          <ac:spMkLst>
            <pc:docMk/>
            <pc:sldMk cId="0" sldId="302"/>
            <ac:spMk id="26627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8T19:32:19.676" v="56" actId="1036"/>
          <ac:picMkLst>
            <pc:docMk/>
            <pc:sldMk cId="0" sldId="302"/>
            <ac:picMk id="26628" creationId="{00000000-0000-0000-0000-000000000000}"/>
          </ac:picMkLst>
        </pc:picChg>
      </pc:sldChg>
      <pc:sldChg chg="modSp mod">
        <pc:chgData name="Clark Evans" userId="3e2a8c8b-6a2e-49da-bdc9-2fe681837cf0" providerId="ADAL" clId="{C25C9C83-F2EC-4EAE-B682-BD035CF3687F}" dt="2022-01-18T19:32:35.577" v="67" actId="1036"/>
        <pc:sldMkLst>
          <pc:docMk/>
          <pc:sldMk cId="0" sldId="303"/>
        </pc:sldMkLst>
        <pc:spChg chg="mod">
          <ac:chgData name="Clark Evans" userId="3e2a8c8b-6a2e-49da-bdc9-2fe681837cf0" providerId="ADAL" clId="{C25C9C83-F2EC-4EAE-B682-BD035CF3687F}" dt="2022-01-18T19:32:23.777" v="57" actId="115"/>
          <ac:spMkLst>
            <pc:docMk/>
            <pc:sldMk cId="0" sldId="303"/>
            <ac:spMk id="28674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2:33.635" v="62" actId="20577"/>
          <ac:spMkLst>
            <pc:docMk/>
            <pc:sldMk cId="0" sldId="303"/>
            <ac:spMk id="28675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8T19:32:35.577" v="67" actId="1036"/>
          <ac:picMkLst>
            <pc:docMk/>
            <pc:sldMk cId="0" sldId="303"/>
            <ac:picMk id="28676" creationId="{00000000-0000-0000-0000-000000000000}"/>
          </ac:picMkLst>
        </pc:picChg>
      </pc:sldChg>
      <pc:sldChg chg="modSp mod">
        <pc:chgData name="Clark Evans" userId="3e2a8c8b-6a2e-49da-bdc9-2fe681837cf0" providerId="ADAL" clId="{C25C9C83-F2EC-4EAE-B682-BD035CF3687F}" dt="2022-01-18T19:32:10.622" v="52" actId="1076"/>
        <pc:sldMkLst>
          <pc:docMk/>
          <pc:sldMk cId="0" sldId="304"/>
        </pc:sldMkLst>
        <pc:spChg chg="mod">
          <ac:chgData name="Clark Evans" userId="3e2a8c8b-6a2e-49da-bdc9-2fe681837cf0" providerId="ADAL" clId="{C25C9C83-F2EC-4EAE-B682-BD035CF3687F}" dt="2022-01-18T19:31:50.802" v="46" actId="115"/>
          <ac:spMkLst>
            <pc:docMk/>
            <pc:sldMk cId="0" sldId="304"/>
            <ac:spMk id="27650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1:56.641" v="50" actId="20577"/>
          <ac:spMkLst>
            <pc:docMk/>
            <pc:sldMk cId="0" sldId="304"/>
            <ac:spMk id="27651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8T19:32:10.622" v="52" actId="1076"/>
          <ac:picMkLst>
            <pc:docMk/>
            <pc:sldMk cId="0" sldId="304"/>
            <ac:picMk id="27652" creationId="{00000000-0000-0000-0000-000000000000}"/>
          </ac:picMkLst>
        </pc:picChg>
      </pc:sldChg>
      <pc:sldChg chg="addSp modSp mod">
        <pc:chgData name="Clark Evans" userId="3e2a8c8b-6a2e-49da-bdc9-2fe681837cf0" providerId="ADAL" clId="{C25C9C83-F2EC-4EAE-B682-BD035CF3687F}" dt="2022-01-18T19:35:21.814" v="123" actId="1076"/>
        <pc:sldMkLst>
          <pc:docMk/>
          <pc:sldMk cId="0" sldId="305"/>
        </pc:sldMkLst>
        <pc:spChg chg="add mod">
          <ac:chgData name="Clark Evans" userId="3e2a8c8b-6a2e-49da-bdc9-2fe681837cf0" providerId="ADAL" clId="{C25C9C83-F2EC-4EAE-B682-BD035CF3687F}" dt="2022-01-18T19:35:01.891" v="117" actId="1037"/>
          <ac:spMkLst>
            <pc:docMk/>
            <pc:sldMk cId="0" sldId="305"/>
            <ac:spMk id="4" creationId="{BFCDA7EA-B144-4A52-A51C-DCDF181AB8D0}"/>
          </ac:spMkLst>
        </pc:spChg>
        <pc:spChg chg="add mod">
          <ac:chgData name="Clark Evans" userId="3e2a8c8b-6a2e-49da-bdc9-2fe681837cf0" providerId="ADAL" clId="{C25C9C83-F2EC-4EAE-B682-BD035CF3687F}" dt="2022-01-18T19:35:15.027" v="120" actId="1076"/>
          <ac:spMkLst>
            <pc:docMk/>
            <pc:sldMk cId="0" sldId="305"/>
            <ac:spMk id="17" creationId="{FABDD9D5-29CD-4FE7-92EB-62D760218960}"/>
          </ac:spMkLst>
        </pc:spChg>
        <pc:spChg chg="add mod">
          <ac:chgData name="Clark Evans" userId="3e2a8c8b-6a2e-49da-bdc9-2fe681837cf0" providerId="ADAL" clId="{C25C9C83-F2EC-4EAE-B682-BD035CF3687F}" dt="2022-01-18T19:35:21.814" v="123" actId="1076"/>
          <ac:spMkLst>
            <pc:docMk/>
            <pc:sldMk cId="0" sldId="305"/>
            <ac:spMk id="18" creationId="{08110866-443C-4047-AEFD-BAE6BDFFB1E9}"/>
          </ac:spMkLst>
        </pc:spChg>
        <pc:spChg chg="mod">
          <ac:chgData name="Clark Evans" userId="3e2a8c8b-6a2e-49da-bdc9-2fe681837cf0" providerId="ADAL" clId="{C25C9C83-F2EC-4EAE-B682-BD035CF3687F}" dt="2022-01-18T19:32:55.717" v="76" actId="115"/>
          <ac:spMkLst>
            <pc:docMk/>
            <pc:sldMk cId="0" sldId="305"/>
            <ac:spMk id="29698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32:59.203" v="80" actId="20577"/>
          <ac:spMkLst>
            <pc:docMk/>
            <pc:sldMk cId="0" sldId="305"/>
            <ac:spMk id="29699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8T19:32:53.207" v="75" actId="1035"/>
          <ac:picMkLst>
            <pc:docMk/>
            <pc:sldMk cId="0" sldId="305"/>
            <ac:picMk id="29700" creationId="{00000000-0000-0000-0000-000000000000}"/>
          </ac:picMkLst>
        </pc:picChg>
        <pc:cxnChg chg="add mod">
          <ac:chgData name="Clark Evans" userId="3e2a8c8b-6a2e-49da-bdc9-2fe681837cf0" providerId="ADAL" clId="{C25C9C83-F2EC-4EAE-B682-BD035CF3687F}" dt="2022-01-18T19:33:27.728" v="87" actId="692"/>
          <ac:cxnSpMkLst>
            <pc:docMk/>
            <pc:sldMk cId="0" sldId="305"/>
            <ac:cxnSpMk id="3" creationId="{4946F96F-5C20-44C2-8603-5F79E2053EAD}"/>
          </ac:cxnSpMkLst>
        </pc:cxnChg>
        <pc:cxnChg chg="add mod">
          <ac:chgData name="Clark Evans" userId="3e2a8c8b-6a2e-49da-bdc9-2fe681837cf0" providerId="ADAL" clId="{C25C9C83-F2EC-4EAE-B682-BD035CF3687F}" dt="2022-01-18T19:33:43.726" v="91" actId="1035"/>
          <ac:cxnSpMkLst>
            <pc:docMk/>
            <pc:sldMk cId="0" sldId="305"/>
            <ac:cxnSpMk id="7" creationId="{DCEA6DA5-55EE-42D2-A455-45552E9A7ECC}"/>
          </ac:cxnSpMkLst>
        </pc:cxnChg>
        <pc:cxnChg chg="add mod">
          <ac:chgData name="Clark Evans" userId="3e2a8c8b-6a2e-49da-bdc9-2fe681837cf0" providerId="ADAL" clId="{C25C9C83-F2EC-4EAE-B682-BD035CF3687F}" dt="2022-01-18T19:33:55.459" v="97" actId="1038"/>
          <ac:cxnSpMkLst>
            <pc:docMk/>
            <pc:sldMk cId="0" sldId="305"/>
            <ac:cxnSpMk id="8" creationId="{4EACF1AA-82E9-4805-9B4A-3554D05A7CEA}"/>
          </ac:cxnSpMkLst>
        </pc:cxnChg>
        <pc:cxnChg chg="add mod">
          <ac:chgData name="Clark Evans" userId="3e2a8c8b-6a2e-49da-bdc9-2fe681837cf0" providerId="ADAL" clId="{C25C9C83-F2EC-4EAE-B682-BD035CF3687F}" dt="2022-01-18T19:33:55.459" v="97" actId="1038"/>
          <ac:cxnSpMkLst>
            <pc:docMk/>
            <pc:sldMk cId="0" sldId="305"/>
            <ac:cxnSpMk id="9" creationId="{C352ED72-3386-49CB-BA62-03D658835BE3}"/>
          </ac:cxnSpMkLst>
        </pc:cxnChg>
        <pc:cxnChg chg="add mod">
          <ac:chgData name="Clark Evans" userId="3e2a8c8b-6a2e-49da-bdc9-2fe681837cf0" providerId="ADAL" clId="{C25C9C83-F2EC-4EAE-B682-BD035CF3687F}" dt="2022-01-18T19:34:15.138" v="101" actId="1076"/>
          <ac:cxnSpMkLst>
            <pc:docMk/>
            <pc:sldMk cId="0" sldId="305"/>
            <ac:cxnSpMk id="10" creationId="{7AE2C29A-2190-451E-942C-2B462DF87546}"/>
          </ac:cxnSpMkLst>
        </pc:cxnChg>
        <pc:cxnChg chg="add mod">
          <ac:chgData name="Clark Evans" userId="3e2a8c8b-6a2e-49da-bdc9-2fe681837cf0" providerId="ADAL" clId="{C25C9C83-F2EC-4EAE-B682-BD035CF3687F}" dt="2022-01-18T19:34:15.138" v="101" actId="1076"/>
          <ac:cxnSpMkLst>
            <pc:docMk/>
            <pc:sldMk cId="0" sldId="305"/>
            <ac:cxnSpMk id="11" creationId="{50074543-6DD9-4195-ACA8-6F1360509E6A}"/>
          </ac:cxnSpMkLst>
        </pc:cxnChg>
        <pc:cxnChg chg="add mod">
          <ac:chgData name="Clark Evans" userId="3e2a8c8b-6a2e-49da-bdc9-2fe681837cf0" providerId="ADAL" clId="{C25C9C83-F2EC-4EAE-B682-BD035CF3687F}" dt="2022-01-18T19:34:22.756" v="103" actId="1076"/>
          <ac:cxnSpMkLst>
            <pc:docMk/>
            <pc:sldMk cId="0" sldId="305"/>
            <ac:cxnSpMk id="12" creationId="{7E0D2E7C-5F7D-4FFA-91CD-EE384DC37732}"/>
          </ac:cxnSpMkLst>
        </pc:cxnChg>
        <pc:cxnChg chg="add mod">
          <ac:chgData name="Clark Evans" userId="3e2a8c8b-6a2e-49da-bdc9-2fe681837cf0" providerId="ADAL" clId="{C25C9C83-F2EC-4EAE-B682-BD035CF3687F}" dt="2022-01-18T19:34:22.756" v="103" actId="1076"/>
          <ac:cxnSpMkLst>
            <pc:docMk/>
            <pc:sldMk cId="0" sldId="305"/>
            <ac:cxnSpMk id="13" creationId="{0C557C14-2214-41ED-B4D2-DCBD7444FBC7}"/>
          </ac:cxnSpMkLst>
        </pc:cxnChg>
        <pc:cxnChg chg="add mod">
          <ac:chgData name="Clark Evans" userId="3e2a8c8b-6a2e-49da-bdc9-2fe681837cf0" providerId="ADAL" clId="{C25C9C83-F2EC-4EAE-B682-BD035CF3687F}" dt="2022-01-18T19:34:28.845" v="105" actId="1076"/>
          <ac:cxnSpMkLst>
            <pc:docMk/>
            <pc:sldMk cId="0" sldId="305"/>
            <ac:cxnSpMk id="14" creationId="{710EA35A-A2CD-4A4F-86FD-300D45414D62}"/>
          </ac:cxnSpMkLst>
        </pc:cxnChg>
        <pc:cxnChg chg="add mod">
          <ac:chgData name="Clark Evans" userId="3e2a8c8b-6a2e-49da-bdc9-2fe681837cf0" providerId="ADAL" clId="{C25C9C83-F2EC-4EAE-B682-BD035CF3687F}" dt="2022-01-18T19:34:28.845" v="105" actId="1076"/>
          <ac:cxnSpMkLst>
            <pc:docMk/>
            <pc:sldMk cId="0" sldId="305"/>
            <ac:cxnSpMk id="15" creationId="{B64A5F3A-F571-4C9B-9AFE-E92297B14DF7}"/>
          </ac:cxnSpMkLst>
        </pc:cxnChg>
      </pc:sldChg>
      <pc:sldChg chg="modSp add mod ord">
        <pc:chgData name="Clark Evans" userId="3e2a8c8b-6a2e-49da-bdc9-2fe681837cf0" providerId="ADAL" clId="{C25C9C83-F2EC-4EAE-B682-BD035CF3687F}" dt="2022-01-18T19:45:14.953" v="134" actId="20577"/>
        <pc:sldMkLst>
          <pc:docMk/>
          <pc:sldMk cId="0" sldId="306"/>
        </pc:sldMkLst>
        <pc:spChg chg="mod">
          <ac:chgData name="Clark Evans" userId="3e2a8c8b-6a2e-49da-bdc9-2fe681837cf0" providerId="ADAL" clId="{C25C9C83-F2EC-4EAE-B682-BD035CF3687F}" dt="2022-01-18T19:45:14.953" v="134" actId="20577"/>
          <ac:spMkLst>
            <pc:docMk/>
            <pc:sldMk cId="0" sldId="306"/>
            <ac:spMk id="6146" creationId="{00000000-0000-0000-0000-000000000000}"/>
          </ac:spMkLst>
        </pc:spChg>
      </pc:sldChg>
      <pc:sldChg chg="modSp add mod ord">
        <pc:chgData name="Clark Evans" userId="3e2a8c8b-6a2e-49da-bdc9-2fe681837cf0" providerId="ADAL" clId="{C25C9C83-F2EC-4EAE-B682-BD035CF3687F}" dt="2022-01-18T19:45:25.281" v="145" actId="20577"/>
        <pc:sldMkLst>
          <pc:docMk/>
          <pc:sldMk cId="0" sldId="307"/>
        </pc:sldMkLst>
        <pc:spChg chg="mod">
          <ac:chgData name="Clark Evans" userId="3e2a8c8b-6a2e-49da-bdc9-2fe681837cf0" providerId="ADAL" clId="{C25C9C83-F2EC-4EAE-B682-BD035CF3687F}" dt="2022-01-18T19:45:25.281" v="145" actId="20577"/>
          <ac:spMkLst>
            <pc:docMk/>
            <pc:sldMk cId="0" sldId="307"/>
            <ac:spMk id="7170" creationId="{00000000-0000-0000-0000-000000000000}"/>
          </ac:spMkLst>
        </pc:spChg>
      </pc:sldChg>
      <pc:sldChg chg="modSp add mod">
        <pc:chgData name="Clark Evans" userId="3e2a8c8b-6a2e-49da-bdc9-2fe681837cf0" providerId="ADAL" clId="{C25C9C83-F2EC-4EAE-B682-BD035CF3687F}" dt="2022-01-18T19:47:09.934" v="230" actId="6549"/>
        <pc:sldMkLst>
          <pc:docMk/>
          <pc:sldMk cId="0" sldId="308"/>
        </pc:sldMkLst>
        <pc:spChg chg="mod">
          <ac:chgData name="Clark Evans" userId="3e2a8c8b-6a2e-49da-bdc9-2fe681837cf0" providerId="ADAL" clId="{C25C9C83-F2EC-4EAE-B682-BD035CF3687F}" dt="2022-01-18T19:46:44.683" v="206" actId="20577"/>
          <ac:spMkLst>
            <pc:docMk/>
            <pc:sldMk cId="0" sldId="308"/>
            <ac:spMk id="9218" creationId="{00000000-0000-0000-0000-000000000000}"/>
          </ac:spMkLst>
        </pc:spChg>
        <pc:spChg chg="mod">
          <ac:chgData name="Clark Evans" userId="3e2a8c8b-6a2e-49da-bdc9-2fe681837cf0" providerId="ADAL" clId="{C25C9C83-F2EC-4EAE-B682-BD035CF3687F}" dt="2022-01-18T19:47:09.934" v="230" actId="6549"/>
          <ac:spMkLst>
            <pc:docMk/>
            <pc:sldMk cId="0" sldId="308"/>
            <ac:spMk id="9219" creationId="{00000000-0000-0000-0000-000000000000}"/>
          </ac:spMkLst>
        </pc:spChg>
      </pc:sldChg>
      <pc:sldChg chg="addSp modSp add mod">
        <pc:chgData name="Clark Evans" userId="3e2a8c8b-6a2e-49da-bdc9-2fe681837cf0" providerId="ADAL" clId="{C25C9C83-F2EC-4EAE-B682-BD035CF3687F}" dt="2022-01-18T19:49:07.781" v="460" actId="1038"/>
        <pc:sldMkLst>
          <pc:docMk/>
          <pc:sldMk cId="2350478789" sldId="309"/>
        </pc:sldMkLst>
        <pc:spChg chg="add mod">
          <ac:chgData name="Clark Evans" userId="3e2a8c8b-6a2e-49da-bdc9-2fe681837cf0" providerId="ADAL" clId="{C25C9C83-F2EC-4EAE-B682-BD035CF3687F}" dt="2022-01-18T19:49:07.781" v="460" actId="1038"/>
          <ac:spMkLst>
            <pc:docMk/>
            <pc:sldMk cId="2350478789" sldId="309"/>
            <ac:spMk id="2" creationId="{2B8CC929-77BD-4E14-BC6B-9D7B3D377310}"/>
          </ac:spMkLst>
        </pc:spChg>
        <pc:spChg chg="add mod">
          <ac:chgData name="Clark Evans" userId="3e2a8c8b-6a2e-49da-bdc9-2fe681837cf0" providerId="ADAL" clId="{C25C9C83-F2EC-4EAE-B682-BD035CF3687F}" dt="2022-01-18T19:48:35.029" v="451" actId="20577"/>
          <ac:spMkLst>
            <pc:docMk/>
            <pc:sldMk cId="2350478789" sldId="309"/>
            <ac:spMk id="5" creationId="{35F96B73-05FE-4D3E-A974-DA421FA63FDD}"/>
          </ac:spMkLst>
        </pc:spChg>
        <pc:spChg chg="mod">
          <ac:chgData name="Clark Evans" userId="3e2a8c8b-6a2e-49da-bdc9-2fe681837cf0" providerId="ADAL" clId="{C25C9C83-F2EC-4EAE-B682-BD035CF3687F}" dt="2022-01-18T19:47:32.572" v="267" actId="20577"/>
          <ac:spMkLst>
            <pc:docMk/>
            <pc:sldMk cId="2350478789" sldId="309"/>
            <ac:spMk id="4098" creationId="{00000000-0000-0000-0000-000000000000}"/>
          </ac:spMkLst>
        </pc:spChg>
        <pc:picChg chg="mod">
          <ac:chgData name="Clark Evans" userId="3e2a8c8b-6a2e-49da-bdc9-2fe681837cf0" providerId="ADAL" clId="{C25C9C83-F2EC-4EAE-B682-BD035CF3687F}" dt="2022-01-18T19:48:40.884" v="453" actId="1036"/>
          <ac:picMkLst>
            <pc:docMk/>
            <pc:sldMk cId="2350478789" sldId="309"/>
            <ac:picMk id="4100" creationId="{00000000-0000-0000-0000-000000000000}"/>
          </ac:picMkLst>
        </pc:picChg>
      </pc:sldChg>
      <pc:sldChg chg="modSp add mod">
        <pc:chgData name="Clark Evans" userId="3e2a8c8b-6a2e-49da-bdc9-2fe681837cf0" providerId="ADAL" clId="{C25C9C83-F2EC-4EAE-B682-BD035CF3687F}" dt="2022-01-19T05:07:09.768" v="499" actId="1076"/>
        <pc:sldMkLst>
          <pc:docMk/>
          <pc:sldMk cId="3827250349" sldId="310"/>
        </pc:sldMkLst>
        <pc:spChg chg="mod">
          <ac:chgData name="Clark Evans" userId="3e2a8c8b-6a2e-49da-bdc9-2fe681837cf0" providerId="ADAL" clId="{C25C9C83-F2EC-4EAE-B682-BD035CF3687F}" dt="2022-01-19T05:07:09.768" v="499" actId="1076"/>
          <ac:spMkLst>
            <pc:docMk/>
            <pc:sldMk cId="3827250349" sldId="310"/>
            <ac:spMk id="102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F728DBB-86CD-4ACE-81FF-EF17E4CDFBA2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A26EF20-69CD-4455-8B45-9D119301C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might the signs of the major circulatory features differ from those at 200 </a:t>
            </a:r>
            <a:r>
              <a:rPr lang="en-US" dirty="0" err="1"/>
              <a:t>hPa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6EF20-69CD-4455-8B45-9D119301C18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40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might troughs be favored</a:t>
            </a:r>
            <a:r>
              <a:rPr lang="en-US" baseline="0" dirty="0"/>
              <a:t> over the relatively cool oceans during local summer? Why might ridges be favored over the relatively warm landmasses during local summer?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6EF20-69CD-4455-8B45-9D119301C18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38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might the signs of the major circulatory features differ from those at 200 </a:t>
            </a:r>
            <a:r>
              <a:rPr lang="en-US" dirty="0" err="1"/>
              <a:t>hPa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6EF20-69CD-4455-8B45-9D119301C18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71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9AB2-8061-43C6-A456-CF2BFE757BD6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27DE-8164-47AC-ACAE-9C9121FCF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6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6B57-0513-478A-9993-367B83A0F619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3561-99FE-4D44-BF44-3DF5E0F6D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39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BC9A-A1CA-4802-B553-EB396ABD1647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8EB4-D8DB-4B85-AA9F-91245525A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6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42AE-107A-45E8-8836-8BD4DC02741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504E-3445-4D8D-92C2-D19485976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8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0B3A-FC17-4C75-8ED1-9A5BFB75D572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CD78-2976-41A5-B319-C6D897AF0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7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045F-6EF1-4652-81B2-23C7047872AA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22D9-7B6B-4DBE-B42A-A5AFF0B02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17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72E5-16E8-4CC1-AE9C-D3A05C0AF9BF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BFD1-CB12-41BF-BA82-7CEFA906C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78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653D-5ACC-485B-8B89-9DAF8F58034F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0255-117E-4EC2-ABE3-37E2AF786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34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FFB2-0153-4432-AA42-EBAC89C53A69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AEC4-4946-4AA4-A7DF-5A6CDBA5A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981F-A33A-4E2B-A0BC-0CDEFEC3EAB1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1264-68CE-4EB4-BE54-0AFE7723B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08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FB34-C84B-421C-8AE7-B32EE11ED8D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38C7-665C-46A1-B727-ECDE2C223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9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BE1FC-291D-4846-B463-46DC5BCE737B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F1B96D-E272-44F1-B260-F5EA677C8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/>
              <a:t>Climatology of the Tropics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Influences Upon Surface Temperatures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200" y="6477000"/>
            <a:ext cx="901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NOAA/National Geophysical Data Center, https://www.ngdc.noaa.gov/mgg/topo/globega2.html)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Annual Range of Surface Temperatures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using the freely available NCEP-DOE Reanalysis II dataset.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0" b="29459"/>
          <a:stretch>
            <a:fillRect/>
          </a:stretch>
        </p:blipFill>
        <p:spPr bwMode="auto">
          <a:xfrm>
            <a:off x="468313" y="2438400"/>
            <a:ext cx="8229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200 </a:t>
            </a:r>
            <a:r>
              <a:rPr lang="en-US" altLang="en-US" sz="3800" dirty="0" err="1"/>
              <a:t>hPa</a:t>
            </a:r>
            <a:r>
              <a:rPr lang="en-US" altLang="en-US" sz="3800" dirty="0"/>
              <a:t> Streamlines: SH Summer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8121" r="3966" b="73235"/>
          <a:stretch>
            <a:fillRect/>
          </a:stretch>
        </p:blipFill>
        <p:spPr bwMode="auto">
          <a:xfrm>
            <a:off x="125413" y="2954338"/>
            <a:ext cx="8915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733800" y="4721225"/>
            <a:ext cx="319088" cy="8413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3276600" y="5616575"/>
            <a:ext cx="183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Australian anticyclone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94175" y="2746375"/>
            <a:ext cx="280988" cy="5302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4038600" y="2438400"/>
            <a:ext cx="90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Pacific jet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1030288" y="5616575"/>
            <a:ext cx="1608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African anticyclone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62025" y="4684713"/>
            <a:ext cx="727075" cy="877887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23"/>
          <p:cNvSpPr txBox="1">
            <a:spLocks noChangeArrowheads="1"/>
          </p:cNvSpPr>
          <p:nvPr/>
        </p:nvSpPr>
        <p:spPr bwMode="auto">
          <a:xfrm>
            <a:off x="7162800" y="5508625"/>
            <a:ext cx="1125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Mid-oceanic troughs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324600" y="4873625"/>
            <a:ext cx="838200" cy="635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077200" y="4824413"/>
            <a:ext cx="249238" cy="635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35838" y="2746375"/>
            <a:ext cx="0" cy="16240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Box 9"/>
          <p:cNvSpPr txBox="1">
            <a:spLocks noChangeArrowheads="1"/>
          </p:cNvSpPr>
          <p:nvPr/>
        </p:nvSpPr>
        <p:spPr bwMode="auto">
          <a:xfrm>
            <a:off x="6342063" y="2438400"/>
            <a:ext cx="196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S. American anticyclone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850 </a:t>
            </a:r>
            <a:r>
              <a:rPr lang="en-US" altLang="en-US" sz="3800" dirty="0" err="1"/>
              <a:t>hPa</a:t>
            </a:r>
            <a:r>
              <a:rPr lang="en-US" altLang="en-US" sz="3800" dirty="0"/>
              <a:t> Streamlines: SH Summer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0244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40919" r="3827" b="38782"/>
          <a:stretch/>
        </p:blipFill>
        <p:spPr bwMode="auto">
          <a:xfrm>
            <a:off x="128016" y="2889504"/>
            <a:ext cx="8915400" cy="2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6248400" y="5487035"/>
            <a:ext cx="234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Amplified subtropical ridging</a:t>
            </a:r>
            <a:br>
              <a:rPr lang="en-US" altLang="en-US" sz="1400" b="1" dirty="0"/>
            </a:br>
            <a:r>
              <a:rPr lang="en-US" altLang="en-US" sz="1400" b="1" dirty="0"/>
              <a:t>in summer hemisphere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6553200" y="4912435"/>
            <a:ext cx="80300" cy="6212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184436" y="5487035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Heat low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609886" y="4593116"/>
            <a:ext cx="206750" cy="89391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8153835" y="4886962"/>
            <a:ext cx="186456" cy="63977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819400" y="3733801"/>
            <a:ext cx="1752600" cy="990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2733828" y="5317016"/>
            <a:ext cx="1695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Australian Monsoon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81400" y="4946650"/>
            <a:ext cx="0" cy="381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7419181" y="2502535"/>
            <a:ext cx="581819" cy="15281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5867400" y="2502535"/>
            <a:ext cx="381000" cy="138366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6001486" y="2155425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Easterly trade winds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200 </a:t>
            </a:r>
            <a:r>
              <a:rPr lang="en-US" altLang="en-US" sz="3800" dirty="0" err="1"/>
              <a:t>hPa</a:t>
            </a:r>
            <a:r>
              <a:rPr lang="en-US" altLang="en-US" sz="3800" dirty="0"/>
              <a:t> Streamlines: NH Summer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8083" r="3786" b="72520"/>
          <a:stretch>
            <a:fillRect/>
          </a:stretch>
        </p:blipFill>
        <p:spPr bwMode="auto">
          <a:xfrm>
            <a:off x="125413" y="2940050"/>
            <a:ext cx="8915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09925" y="2057400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Monsoon gyre</a:t>
            </a:r>
            <a:br>
              <a:rPr lang="en-US" altLang="en-US" sz="1400" b="1"/>
            </a:br>
            <a:r>
              <a:rPr lang="en-US" altLang="en-US" sz="1400" b="1"/>
              <a:t>(Indian anticyclone)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43200" y="2667000"/>
            <a:ext cx="12954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7551738" y="2057400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Subtropical ridge </a:t>
            </a:r>
            <a:br>
              <a:rPr lang="en-US" altLang="en-US" sz="1400" b="1"/>
            </a:br>
            <a:r>
              <a:rPr lang="en-US" altLang="en-US" sz="1400" b="1"/>
              <a:t>over Africa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96275" y="2581275"/>
            <a:ext cx="542925" cy="10001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19"/>
          <p:cNvSpPr txBox="1">
            <a:spLocks noChangeArrowheads="1"/>
          </p:cNvSpPr>
          <p:nvPr/>
        </p:nvSpPr>
        <p:spPr bwMode="auto">
          <a:xfrm>
            <a:off x="501650" y="20574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Easterly jet over Africa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and Indian Ocean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31925" y="2667000"/>
            <a:ext cx="0" cy="12747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3"/>
          <p:cNvSpPr txBox="1">
            <a:spLocks noChangeArrowheads="1"/>
          </p:cNvSpPr>
          <p:nvPr/>
        </p:nvSpPr>
        <p:spPr bwMode="auto">
          <a:xfrm>
            <a:off x="6351588" y="2057400"/>
            <a:ext cx="1125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Mid-oceanic troughs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70713" y="2581275"/>
            <a:ext cx="1076325" cy="7191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91200" y="2581275"/>
            <a:ext cx="1066800" cy="6715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850 </a:t>
            </a:r>
            <a:r>
              <a:rPr lang="en-US" altLang="en-US" sz="3800" dirty="0" err="1"/>
              <a:t>hPa</a:t>
            </a:r>
            <a:r>
              <a:rPr lang="en-US" altLang="en-US" sz="3800" dirty="0"/>
              <a:t> Streamlines: NH Summer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7661" r="3966" b="72726"/>
          <a:stretch>
            <a:fillRect/>
          </a:stretch>
        </p:blipFill>
        <p:spPr bwMode="auto">
          <a:xfrm>
            <a:off x="125413" y="2889250"/>
            <a:ext cx="891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74750" y="2127250"/>
            <a:ext cx="102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Monsoonal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depression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14539" y="2667000"/>
            <a:ext cx="4445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800600" y="2127250"/>
            <a:ext cx="234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Amplified subtropical ridging</a:t>
            </a:r>
            <a:br>
              <a:rPr lang="en-US" altLang="en-US" sz="1400" b="1"/>
            </a:br>
            <a:r>
              <a:rPr lang="en-US" altLang="en-US" sz="1400" b="1"/>
              <a:t>in summer hemisphere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305425" y="2667000"/>
            <a:ext cx="104775" cy="5429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7848600" y="2279650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Heat low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458200" y="2651125"/>
            <a:ext cx="381000" cy="10001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58000" y="2667000"/>
            <a:ext cx="855663" cy="5270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24000" y="3346450"/>
            <a:ext cx="1752600" cy="152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1572611" y="5335686"/>
            <a:ext cx="1883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Indian/Asian Monsoon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14600" y="4946650"/>
            <a:ext cx="0" cy="381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32663" y="3956050"/>
            <a:ext cx="381000" cy="16795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105400" y="4030663"/>
            <a:ext cx="609600" cy="16049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5630863" y="5635625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Easterly trade winds</a:t>
            </a:r>
          </a:p>
        </p:txBody>
      </p:sp>
    </p:spTree>
    <p:extLst>
      <p:ext uri="{BB962C8B-B14F-4D97-AF65-F5344CB8AC3E}">
        <p14:creationId xmlns:p14="http://schemas.microsoft.com/office/powerpoint/2010/main" val="382725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Vertical Motion: Jan-Mar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1148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58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Box 8"/>
          <p:cNvSpPr txBox="1">
            <a:spLocks noChangeArrowheads="1"/>
          </p:cNvSpPr>
          <p:nvPr/>
        </p:nvSpPr>
        <p:spPr bwMode="auto">
          <a:xfrm rot="-5400000">
            <a:off x="1216025" y="34607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 rot="-5400000">
            <a:off x="1216025" y="51371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 rot="-5400000">
            <a:off x="1216025" y="17843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722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Vertical Motion: Apr-Jun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9530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102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102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 rot="-5400000">
            <a:off x="1216025" y="34607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 rot="-5400000">
            <a:off x="1216025" y="51371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 rot="-5400000">
            <a:off x="1216025" y="17843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246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04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Vertical Motion: Jul-Sep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5626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6388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626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7"/>
          <p:cNvSpPr txBox="1">
            <a:spLocks noChangeArrowheads="1"/>
          </p:cNvSpPr>
          <p:nvPr/>
        </p:nvSpPr>
        <p:spPr bwMode="auto">
          <a:xfrm rot="-5400000">
            <a:off x="1216025" y="34607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 rot="-5400000">
            <a:off x="1216025" y="51371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 rot="-5400000">
            <a:off x="1216025" y="17843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Vertical Motion: Oct-Dec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5626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102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51816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3"/>
          <p:cNvSpPr txBox="1">
            <a:spLocks noChangeArrowheads="1"/>
          </p:cNvSpPr>
          <p:nvPr/>
        </p:nvSpPr>
        <p:spPr bwMode="auto">
          <a:xfrm rot="-5400000">
            <a:off x="1216025" y="34607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 rot="-5400000">
            <a:off x="1216025" y="51371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 rot="-5400000">
            <a:off x="1216025" y="1784350"/>
            <a:ext cx="110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pressure (hPa)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866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16764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86600" y="33528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0" y="50292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Potential Definitions of the Tropics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/>
              <a:t>“The range of latitudes where the sun can be directly overhead at any point during the year.”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Daily Precipitation: Jan-Mar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848600" y="2824163"/>
            <a:ext cx="1138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S. Atlantic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Convergence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Zone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3025" y="4049713"/>
            <a:ext cx="11382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S. Pacific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Convergence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Zone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7488238" y="5105400"/>
            <a:ext cx="1138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Intertropical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Convergence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Zone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010400" y="25146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1263" y="3962400"/>
            <a:ext cx="366553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10400" y="5257800"/>
            <a:ext cx="525463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15000" y="5638800"/>
            <a:ext cx="17732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309563" y="1676400"/>
            <a:ext cx="1138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Intertropical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Convergence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Zone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47800" y="1905000"/>
            <a:ext cx="1295400" cy="141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20"/>
          <p:cNvSpPr txBox="1">
            <a:spLocks noChangeArrowheads="1"/>
          </p:cNvSpPr>
          <p:nvPr/>
        </p:nvSpPr>
        <p:spPr bwMode="auto">
          <a:xfrm>
            <a:off x="304800" y="2843213"/>
            <a:ext cx="944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Australian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monsoon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11263" y="2198688"/>
            <a:ext cx="2446337" cy="773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49363" y="3192463"/>
            <a:ext cx="2255837" cy="541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Daily Precipitation: Jul-Sep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 available NCEP-DOE Reanalysis II dataset.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2575" y="2743200"/>
            <a:ext cx="133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Asian monsoon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2046288"/>
            <a:ext cx="1447800" cy="6969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3124200"/>
            <a:ext cx="1600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7848600" y="3630613"/>
            <a:ext cx="95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W. African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monsoon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239000" y="3736975"/>
            <a:ext cx="609600" cy="153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7483475" y="5257800"/>
            <a:ext cx="15255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Poleward shift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of ITCZ in summer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hemisphere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934200" y="5549900"/>
            <a:ext cx="609600" cy="153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15000" y="5505450"/>
            <a:ext cx="1828800" cy="361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Vertical Structure of the Tropics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95400"/>
            <a:ext cx="889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Vertical Structure of the Tropics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635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Soundings: Tropical North Atlantic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30250" y="6477000"/>
            <a:ext cx="772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Dunion (2011), their Figure 3. Figure © 2011, American Meteorological Society.)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/>
          <a:stretch>
            <a:fillRect/>
          </a:stretch>
        </p:blipFill>
        <p:spPr bwMode="auto">
          <a:xfrm>
            <a:off x="152400" y="1476375"/>
            <a:ext cx="88947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Soundings: Tropical North Atlantic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30250" y="6477000"/>
            <a:ext cx="772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Dunion (2011), their Figure 2. Figure © 2011, American Meteorological Society.)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295400"/>
            <a:ext cx="38068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Soundings: Tropical North Atlantic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30250" y="6477000"/>
            <a:ext cx="772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Dunion (2011), their Figure 8. Figure © 2011, American Meteorological Society.)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71600"/>
            <a:ext cx="75263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Heat Source, Sink, OLR: Jan-Mar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44525" y="6477000"/>
            <a:ext cx="787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from </a:t>
            </a:r>
            <a:r>
              <a:rPr lang="en-US" altLang="en-US" sz="1400" b="1" dirty="0" err="1"/>
              <a:t>Yanai</a:t>
            </a:r>
            <a:r>
              <a:rPr lang="en-US" altLang="en-US" sz="1400" b="1" dirty="0"/>
              <a:t> and Tomita (1998), their Fig. 1. © 1998, American Meteorological Society.</a:t>
            </a: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219200"/>
            <a:ext cx="3117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389313" y="1143000"/>
            <a:ext cx="1327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Heat Source &lt;Q</a:t>
            </a:r>
            <a:r>
              <a:rPr lang="en-US" altLang="en-US" sz="1200" b="1" baseline="-25000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389313" y="2847975"/>
            <a:ext cx="1443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Moisture Sink &lt;Q</a:t>
            </a:r>
            <a:r>
              <a:rPr lang="en-US" altLang="en-US" sz="1200" b="1" baseline="-25000">
                <a:solidFill>
                  <a:srgbClr val="FF0000"/>
                </a:solidFill>
              </a:rPr>
              <a:t>2</a:t>
            </a:r>
            <a:r>
              <a:rPr lang="en-US" altLang="en-US" sz="12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389313" y="45720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OLR Flux (W m</a:t>
            </a:r>
            <a:r>
              <a:rPr lang="en-US" altLang="en-US" sz="1200" b="1" baseline="30000">
                <a:solidFill>
                  <a:srgbClr val="FF0000"/>
                </a:solidFill>
              </a:rPr>
              <a:t>-2</a:t>
            </a:r>
            <a:r>
              <a:rPr lang="en-US" altLang="en-US" sz="12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Heat Source, Sink, OLR: Jul-Sep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44525" y="6477000"/>
            <a:ext cx="787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from </a:t>
            </a:r>
            <a:r>
              <a:rPr lang="en-US" altLang="en-US" sz="1400" b="1" dirty="0" err="1"/>
              <a:t>Yanai</a:t>
            </a:r>
            <a:r>
              <a:rPr lang="en-US" altLang="en-US" sz="1400" b="1" dirty="0"/>
              <a:t> and Tomita (1998), their Fig. 3. © 1998, American Meteorological Society.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219200"/>
            <a:ext cx="31130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389313" y="1143000"/>
            <a:ext cx="1327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Heat Source &lt;Q</a:t>
            </a:r>
            <a:r>
              <a:rPr lang="en-US" altLang="en-US" sz="1200" b="1" baseline="-25000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389313" y="2847975"/>
            <a:ext cx="1443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Moisture Sink &lt;Q</a:t>
            </a:r>
            <a:r>
              <a:rPr lang="en-US" altLang="en-US" sz="1200" b="1" baseline="-25000">
                <a:solidFill>
                  <a:srgbClr val="FF0000"/>
                </a:solidFill>
              </a:rPr>
              <a:t>2</a:t>
            </a:r>
            <a:r>
              <a:rPr lang="en-US" altLang="en-US" sz="12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3389313" y="45720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OLR Flux (W m</a:t>
            </a:r>
            <a:r>
              <a:rPr lang="en-US" altLang="en-US" sz="1200" b="1" baseline="30000">
                <a:solidFill>
                  <a:srgbClr val="FF0000"/>
                </a:solidFill>
              </a:rPr>
              <a:t>-2</a:t>
            </a:r>
            <a:r>
              <a:rPr lang="en-US" altLang="en-US" sz="12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Net Diabatic Heating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85763" y="6477000"/>
            <a:ext cx="839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from Zhang and </a:t>
            </a:r>
            <a:r>
              <a:rPr lang="en-US" altLang="en-US" sz="1400" b="1" dirty="0" err="1"/>
              <a:t>Krishnamurti</a:t>
            </a:r>
            <a:r>
              <a:rPr lang="en-US" altLang="en-US" sz="1400" b="1" dirty="0"/>
              <a:t> (1996), their Fig. 1. © 1996, American Meteorological Society.</a:t>
            </a: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2"/>
          <a:stretch/>
        </p:blipFill>
        <p:spPr bwMode="auto">
          <a:xfrm>
            <a:off x="914400" y="1524000"/>
            <a:ext cx="72659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Potential Definitions of the Tropics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/>
              <a:t>“The range of latitudes where the net annual incoming solar radiation is greater than the net annual outgoing terrestrial radiation. 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124200"/>
            <a:ext cx="4000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/>
              <a:t>Observations vs. Model: Mean ~850 </a:t>
            </a:r>
            <a:r>
              <a:rPr lang="en-US" altLang="en-US" sz="3400" dirty="0" err="1"/>
              <a:t>hPa</a:t>
            </a:r>
            <a:r>
              <a:rPr lang="en-US" altLang="en-US" sz="3400" dirty="0"/>
              <a:t> Flow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85763" y="6477000"/>
            <a:ext cx="839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from Zhang and </a:t>
            </a:r>
            <a:r>
              <a:rPr lang="en-US" altLang="en-US" sz="1400" b="1" dirty="0" err="1"/>
              <a:t>Krishnamurti</a:t>
            </a:r>
            <a:r>
              <a:rPr lang="en-US" altLang="en-US" sz="1400" b="1" dirty="0"/>
              <a:t> (1996), their Fig. 5. © 1996, American Meteorological Society.</a:t>
            </a: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 bwMode="auto">
          <a:xfrm>
            <a:off x="1145382" y="1676400"/>
            <a:ext cx="68754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/>
              <a:t>Observations vs. Model: Mean ~850 </a:t>
            </a:r>
            <a:r>
              <a:rPr lang="en-US" altLang="en-US" sz="3400" dirty="0" err="1"/>
              <a:t>hPa</a:t>
            </a:r>
            <a:r>
              <a:rPr lang="en-US" altLang="en-US" sz="3400" dirty="0"/>
              <a:t> Flow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85763" y="6477000"/>
            <a:ext cx="839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from Zhang and </a:t>
            </a:r>
            <a:r>
              <a:rPr lang="en-US" altLang="en-US" sz="1400" b="1" dirty="0" err="1"/>
              <a:t>Krishnamurti</a:t>
            </a:r>
            <a:r>
              <a:rPr lang="en-US" altLang="en-US" sz="1400" b="1" dirty="0"/>
              <a:t> (1996), their Fig. 4. © 1996, American Meteorological Society.</a:t>
            </a: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1139825" y="1676400"/>
            <a:ext cx="68151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Convective and Stratiform Heating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046163" y="6477000"/>
            <a:ext cx="707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 obtained from </a:t>
            </a:r>
            <a:r>
              <a:rPr lang="en-US" altLang="en-US" sz="1400" b="1" dirty="0" err="1"/>
              <a:t>Houze</a:t>
            </a:r>
            <a:r>
              <a:rPr lang="en-US" altLang="en-US" sz="1400" b="1" dirty="0"/>
              <a:t> (1997), their Fig. 3. © 1997, American Meteorological Society.</a:t>
            </a:r>
          </a:p>
        </p:txBody>
      </p:sp>
      <p:pic>
        <p:nvPicPr>
          <p:cNvPr id="29700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2700338" y="1676400"/>
            <a:ext cx="36941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46F96F-5C20-44C2-8603-5F79E2053EAD}"/>
              </a:ext>
            </a:extLst>
          </p:cNvPr>
          <p:cNvCxnSpPr/>
          <p:nvPr/>
        </p:nvCxnSpPr>
        <p:spPr>
          <a:xfrm>
            <a:off x="5105400" y="49530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EA6DA5-55EE-42D2-A455-45552E9A7ECC}"/>
              </a:ext>
            </a:extLst>
          </p:cNvPr>
          <p:cNvCxnSpPr>
            <a:cxnSpLocks/>
          </p:cNvCxnSpPr>
          <p:nvPr/>
        </p:nvCxnSpPr>
        <p:spPr>
          <a:xfrm flipH="1">
            <a:off x="5562600" y="49530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ACF1AA-82E9-4805-9B4A-3554D05A7CEA}"/>
              </a:ext>
            </a:extLst>
          </p:cNvPr>
          <p:cNvCxnSpPr/>
          <p:nvPr/>
        </p:nvCxnSpPr>
        <p:spPr>
          <a:xfrm>
            <a:off x="3505200" y="54102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52ED72-3386-49CB-BA62-03D658835BE3}"/>
              </a:ext>
            </a:extLst>
          </p:cNvPr>
          <p:cNvCxnSpPr>
            <a:cxnSpLocks/>
          </p:cNvCxnSpPr>
          <p:nvPr/>
        </p:nvCxnSpPr>
        <p:spPr>
          <a:xfrm flipH="1">
            <a:off x="3962400" y="54102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E2C29A-2190-451E-942C-2B462DF87546}"/>
              </a:ext>
            </a:extLst>
          </p:cNvPr>
          <p:cNvCxnSpPr>
            <a:cxnSpLocks/>
          </p:cNvCxnSpPr>
          <p:nvPr/>
        </p:nvCxnSpPr>
        <p:spPr>
          <a:xfrm flipH="1">
            <a:off x="5105400" y="5410200"/>
            <a:ext cx="381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074543-6DD9-4195-ACA8-6F1360509E6A}"/>
              </a:ext>
            </a:extLst>
          </p:cNvPr>
          <p:cNvCxnSpPr>
            <a:cxnSpLocks/>
          </p:cNvCxnSpPr>
          <p:nvPr/>
        </p:nvCxnSpPr>
        <p:spPr>
          <a:xfrm>
            <a:off x="5562600" y="5410200"/>
            <a:ext cx="381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0D2E7C-5F7D-4FFA-91CD-EE384DC37732}"/>
              </a:ext>
            </a:extLst>
          </p:cNvPr>
          <p:cNvCxnSpPr>
            <a:cxnSpLocks/>
          </p:cNvCxnSpPr>
          <p:nvPr/>
        </p:nvCxnSpPr>
        <p:spPr>
          <a:xfrm flipH="1">
            <a:off x="3505200" y="4495800"/>
            <a:ext cx="381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557C14-2214-41ED-B4D2-DCBD7444FBC7}"/>
              </a:ext>
            </a:extLst>
          </p:cNvPr>
          <p:cNvCxnSpPr>
            <a:cxnSpLocks/>
          </p:cNvCxnSpPr>
          <p:nvPr/>
        </p:nvCxnSpPr>
        <p:spPr>
          <a:xfrm>
            <a:off x="3962400" y="4495800"/>
            <a:ext cx="381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0EA35A-A2CD-4A4F-86FD-300D45414D62}"/>
              </a:ext>
            </a:extLst>
          </p:cNvPr>
          <p:cNvCxnSpPr>
            <a:cxnSpLocks/>
          </p:cNvCxnSpPr>
          <p:nvPr/>
        </p:nvCxnSpPr>
        <p:spPr>
          <a:xfrm flipH="1">
            <a:off x="5105400" y="4495800"/>
            <a:ext cx="381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4A5F3A-F571-4C9B-9AFE-E92297B14DF7}"/>
              </a:ext>
            </a:extLst>
          </p:cNvPr>
          <p:cNvCxnSpPr>
            <a:cxnSpLocks/>
          </p:cNvCxnSpPr>
          <p:nvPr/>
        </p:nvCxnSpPr>
        <p:spPr>
          <a:xfrm>
            <a:off x="5562600" y="4495800"/>
            <a:ext cx="381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BFCDA7EA-B144-4A52-A51C-DCDF181AB8D0}"/>
              </a:ext>
            </a:extLst>
          </p:cNvPr>
          <p:cNvSpPr/>
          <p:nvPr/>
        </p:nvSpPr>
        <p:spPr>
          <a:xfrm flipV="1">
            <a:off x="3810000" y="4709319"/>
            <a:ext cx="219159" cy="381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ABDD9D5-29CD-4FE7-92EB-62D760218960}"/>
              </a:ext>
            </a:extLst>
          </p:cNvPr>
          <p:cNvSpPr/>
          <p:nvPr/>
        </p:nvSpPr>
        <p:spPr>
          <a:xfrm flipV="1">
            <a:off x="5453020" y="4539406"/>
            <a:ext cx="219159" cy="31988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8110866-443C-4047-AEFD-BAE6BDFFB1E9}"/>
              </a:ext>
            </a:extLst>
          </p:cNvPr>
          <p:cNvSpPr/>
          <p:nvPr/>
        </p:nvSpPr>
        <p:spPr>
          <a:xfrm>
            <a:off x="5453020" y="5021660"/>
            <a:ext cx="219159" cy="31988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Potential Definitions of the Tropics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/>
              <a:t>“…the latitudes at which the Coriolis force, horizontal temperature differences, and horizontal pressure differences are all relatively weak…”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Why might these all be weak in the tropics?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What implications do they have upon the climatology of the tropics?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Potential Definitions of the Tropics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06" y="3124200"/>
            <a:ext cx="4700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F96B73-05FE-4D3E-A974-DA421FA6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/>
              <a:t>“The range of latitudes characterized by a tropical climate, with warm temperatures all year and either a single wet season or separate wet/dry seasons.”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8CC929-77BD-4E14-BC6B-9D7B3D377310}"/>
              </a:ext>
            </a:extLst>
          </p:cNvPr>
          <p:cNvSpPr/>
          <p:nvPr/>
        </p:nvSpPr>
        <p:spPr>
          <a:xfrm>
            <a:off x="2362200" y="5562600"/>
            <a:ext cx="1219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/>
              <a:t>Assume that incoming solar radiation is at a maximum at the equator and decreases to the north and south…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/>
              <a:t>What is the meridional temperature distribution that results from this situation?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/>
              <a:t>Assuming that this temperature distribution holds throughout the troposphere, from thickness arguments, what is the resulting meridional distribution of surface pressure?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/>
              <a:t>Where might one expect rising motion under such conditions?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Potential Definitions of the Tropics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i="1" dirty="0"/>
              <a:t>“The region of tropospheric ascent, easterly boundary-layer flow, and lower surface pressures associated with a meridional circulation centered near the Equator.”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/>
          <a:stretch>
            <a:fillRect/>
          </a:stretch>
        </p:blipFill>
        <p:spPr bwMode="auto">
          <a:xfrm>
            <a:off x="2562225" y="3489325"/>
            <a:ext cx="40195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Climate Zones of the World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177925" y="6477000"/>
            <a:ext cx="678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600200"/>
            <a:ext cx="64912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Influences Upon Surface Temperatures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Introduction to Tropical Meteorology</a:t>
            </a:r>
            <a:r>
              <a:rPr lang="en-US" altLang="en-US" sz="1400" b="1"/>
              <a:t>, 2</a:t>
            </a:r>
            <a:r>
              <a:rPr lang="en-US" altLang="en-US" sz="1400" b="1" baseline="30000"/>
              <a:t>nd</a:t>
            </a:r>
            <a:r>
              <a:rPr lang="en-US" altLang="en-US" sz="1400" b="1"/>
              <a:t> Edition, © 2011 COMET.)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71600"/>
            <a:ext cx="635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1089</Words>
  <Application>Microsoft Office PowerPoint</Application>
  <PresentationFormat>On-screen Show (4:3)</PresentationFormat>
  <Paragraphs>141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Climatology of the Tropics</vt:lpstr>
      <vt:lpstr>Potential Definitions of the Tropics</vt:lpstr>
      <vt:lpstr>Potential Definitions of the Tropics</vt:lpstr>
      <vt:lpstr>Potential Definitions of the Tropics</vt:lpstr>
      <vt:lpstr>Potential Definitions of the Tropics</vt:lpstr>
      <vt:lpstr>Discussion Question</vt:lpstr>
      <vt:lpstr>Potential Definitions of the Tropics</vt:lpstr>
      <vt:lpstr>Climate Zones of the World</vt:lpstr>
      <vt:lpstr>Influences Upon Surface Temperatures</vt:lpstr>
      <vt:lpstr>Influences Upon Surface Temperatures</vt:lpstr>
      <vt:lpstr>Annual Range of Surface Temperatures</vt:lpstr>
      <vt:lpstr>Mean 200 hPa Streamlines: SH Summer</vt:lpstr>
      <vt:lpstr>Mean 850 hPa Streamlines: SH Summer</vt:lpstr>
      <vt:lpstr>Mean 200 hPa Streamlines: NH Summer</vt:lpstr>
      <vt:lpstr>Mean 850 hPa Streamlines: NH Summer</vt:lpstr>
      <vt:lpstr>Mean Vertical Motion: Jan-Mar</vt:lpstr>
      <vt:lpstr>Mean Vertical Motion: Apr-Jun</vt:lpstr>
      <vt:lpstr>Mean Vertical Motion: Jul-Sep</vt:lpstr>
      <vt:lpstr>Mean Vertical Motion: Oct-Dec</vt:lpstr>
      <vt:lpstr>Mean Daily Precipitation: Jan-Mar</vt:lpstr>
      <vt:lpstr>Mean Daily Precipitation: Jul-Sep</vt:lpstr>
      <vt:lpstr>Mean Vertical Structure of the Tropics</vt:lpstr>
      <vt:lpstr>Mean Vertical Structure of the Tropics</vt:lpstr>
      <vt:lpstr>Mean Soundings: Tropical North Atlantic</vt:lpstr>
      <vt:lpstr>Mean Soundings: Tropical North Atlantic</vt:lpstr>
      <vt:lpstr>Mean Soundings: Tropical North Atlantic</vt:lpstr>
      <vt:lpstr>Mean Heat Source, Sink, OLR: Jan-Mar</vt:lpstr>
      <vt:lpstr>Mean Heat Source, Sink, OLR: Jul-Sep</vt:lpstr>
      <vt:lpstr>Net Diabatic Heating</vt:lpstr>
      <vt:lpstr>Observations vs. Model: Mean ~850 hPa Flow</vt:lpstr>
      <vt:lpstr>Observations vs. Model: Mean ~850 hPa Flow</vt:lpstr>
      <vt:lpstr>Convective and Stratiform Heating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44</cp:revision>
  <dcterms:created xsi:type="dcterms:W3CDTF">2012-01-06T20:24:21Z</dcterms:created>
  <dcterms:modified xsi:type="dcterms:W3CDTF">2022-01-19T05:08:47Z</dcterms:modified>
</cp:coreProperties>
</file>